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16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91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354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13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1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67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3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166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193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17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368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9AF36-1DA8-4692-A1D7-8804A745F7DE}" type="datetimeFigureOut">
              <a:rPr lang="en-US" smtClean="0"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38B90-FD37-45A7-9A4E-1248E28ED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24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Moving Ahead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Some questions to inform your discussion and planning</a:t>
            </a:r>
          </a:p>
        </p:txBody>
      </p:sp>
    </p:spTree>
    <p:extLst>
      <p:ext uri="{BB962C8B-B14F-4D97-AF65-F5344CB8AC3E}">
        <p14:creationId xmlns:p14="http://schemas.microsoft.com/office/powerpoint/2010/main" val="260742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9624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6137"/>
            <a:ext cx="10515600" cy="6464460"/>
          </a:xfrm>
        </p:spPr>
        <p:txBody>
          <a:bodyPr>
            <a:normAutofit/>
          </a:bodyPr>
          <a:lstStyle/>
          <a:p>
            <a:r>
              <a:rPr lang="en-US" dirty="0"/>
              <a:t>What are your next steps in regards to the design or adjustment of your benefits package?  In the near-term? In the medium term?</a:t>
            </a:r>
          </a:p>
          <a:p>
            <a:pPr lvl="1"/>
            <a:r>
              <a:rPr lang="en-US" sz="2800" dirty="0"/>
              <a:t>Clarify goals?</a:t>
            </a:r>
          </a:p>
          <a:p>
            <a:pPr lvl="1"/>
            <a:r>
              <a:rPr lang="en-US" sz="2800" dirty="0"/>
              <a:t>Rethink process?</a:t>
            </a:r>
          </a:p>
          <a:p>
            <a:pPr lvl="1"/>
            <a:r>
              <a:rPr lang="en-US" sz="2800" dirty="0"/>
              <a:t>Develop a threshold or budget-based decision rule?</a:t>
            </a:r>
          </a:p>
          <a:p>
            <a:pPr lvl="1"/>
            <a:r>
              <a:rPr lang="en-US" sz="2800" dirty="0"/>
              <a:t>Set up an independent HTA body to inform payer decision-making? </a:t>
            </a:r>
          </a:p>
          <a:p>
            <a:pPr lvl="1"/>
            <a:r>
              <a:rPr lang="en-US" sz="2800" dirty="0"/>
              <a:t>Other?</a:t>
            </a:r>
          </a:p>
          <a:p>
            <a:r>
              <a:rPr lang="en-US" dirty="0"/>
              <a:t>Who are key stakeholders in moving forward on next steps? </a:t>
            </a:r>
          </a:p>
          <a:p>
            <a:pPr lvl="1"/>
            <a:r>
              <a:rPr lang="en-US" sz="2800" dirty="0"/>
              <a:t>Draw a fast map?</a:t>
            </a:r>
          </a:p>
          <a:p>
            <a:r>
              <a:rPr lang="en-US" dirty="0"/>
              <a:t>What’s needed in terms of financial and human resources, time? </a:t>
            </a:r>
          </a:p>
          <a:p>
            <a:r>
              <a:rPr lang="en-US" dirty="0"/>
              <a:t>What would be helpful in terms of support from peers and international community?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1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00" y="1828801"/>
            <a:ext cx="10515600" cy="2287588"/>
          </a:xfrm>
        </p:spPr>
        <p:txBody>
          <a:bodyPr>
            <a:noAutofit/>
          </a:bodyPr>
          <a:lstStyle/>
          <a:p>
            <a:r>
              <a:rPr lang="en-US" sz="5400" dirty="0" smtClean="0"/>
              <a:t>1. Please logon to the </a:t>
            </a:r>
            <a:r>
              <a:rPr lang="en-US" sz="5400" dirty="0" err="1" smtClean="0"/>
              <a:t>Internet@Sheraton</a:t>
            </a:r>
            <a:r>
              <a:rPr lang="en-US" sz="5400" dirty="0" smtClean="0"/>
              <a:t>	</a:t>
            </a:r>
            <a:br>
              <a:rPr lang="en-US" sz="5400" dirty="0" smtClean="0"/>
            </a:br>
            <a:r>
              <a:rPr lang="en-US" sz="5400" dirty="0" smtClean="0"/>
              <a:t>Use the following passcode: PPS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2. Connect to </a:t>
            </a:r>
            <a:r>
              <a:rPr lang="en-US" sz="5400" dirty="0" err="1" smtClean="0"/>
              <a:t>wifi</a:t>
            </a:r>
            <a:r>
              <a:rPr lang="en-US" sz="5400" dirty="0" smtClean="0"/>
              <a:t> GEAR 1</a:t>
            </a:r>
            <a:endParaRPr lang="en-SG" sz="5400" dirty="0"/>
          </a:p>
        </p:txBody>
      </p:sp>
    </p:spTree>
    <p:extLst>
      <p:ext uri="{BB962C8B-B14F-4D97-AF65-F5344CB8AC3E}">
        <p14:creationId xmlns:p14="http://schemas.microsoft.com/office/powerpoint/2010/main" val="284955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112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Moving Ahead</vt:lpstr>
      <vt:lpstr>PowerPoint Presentation</vt:lpstr>
      <vt:lpstr>PowerPoint Presentation</vt:lpstr>
      <vt:lpstr>1. Please logon to the Internet@Sheraton  Use the following passcode: PPS  2. Connect to wifi GEAR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Moving Ahead</dc:title>
  <dc:creator>Amanda Glassman (aglassman@cgdev.org)</dc:creator>
  <cp:lastModifiedBy>HitapInt1</cp:lastModifiedBy>
  <cp:revision>8</cp:revision>
  <dcterms:created xsi:type="dcterms:W3CDTF">2017-03-08T07:22:31Z</dcterms:created>
  <dcterms:modified xsi:type="dcterms:W3CDTF">2017-03-08T13:26:50Z</dcterms:modified>
</cp:coreProperties>
</file>