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6" r:id="rId4"/>
    <p:sldMasterId id="2147483734" r:id="rId5"/>
    <p:sldMasterId id="2147483742" r:id="rId6"/>
    <p:sldMasterId id="2147483750" r:id="rId7"/>
  </p:sldMasterIdLst>
  <p:notesMasterIdLst>
    <p:notesMasterId r:id="rId24"/>
  </p:notesMasterIdLst>
  <p:sldIdLst>
    <p:sldId id="270" r:id="rId8"/>
    <p:sldId id="273" r:id="rId9"/>
    <p:sldId id="259" r:id="rId10"/>
    <p:sldId id="262" r:id="rId11"/>
    <p:sldId id="271" r:id="rId12"/>
    <p:sldId id="284" r:id="rId13"/>
    <p:sldId id="276" r:id="rId14"/>
    <p:sldId id="272" r:id="rId15"/>
    <p:sldId id="265" r:id="rId16"/>
    <p:sldId id="274" r:id="rId17"/>
    <p:sldId id="280" r:id="rId18"/>
    <p:sldId id="264" r:id="rId19"/>
    <p:sldId id="285" r:id="rId20"/>
    <p:sldId id="278" r:id="rId21"/>
    <p:sldId id="269" r:id="rId22"/>
    <p:sldId id="282" r:id="rId23"/>
  </p:sldIdLst>
  <p:sldSz cx="16257588" cy="9144000"/>
  <p:notesSz cx="6858000" cy="9144000"/>
  <p:embeddedFontLst>
    <p:embeddedFont>
      <p:font typeface="Sofia Pro" panose="00000500000000000000" pitchFamily="50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CBB2A3-E87D-5D59-B9ED-69B316CA41A2}" name="Charley Ward (cward@CGDEV.ORG)" initials="CW" userId="S::cward@CGDEV.ORG::05210848-f0a9-4133-9a2f-e56844f5f3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2A090-BE5D-482A-8E9F-FC9EB11109C9}" v="262" dt="2024-08-29T14:25:02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79097" autoAdjust="0"/>
  </p:normalViewPr>
  <p:slideViewPr>
    <p:cSldViewPr snapToGrid="0" snapToObjects="1">
      <p:cViewPr varScale="1">
        <p:scale>
          <a:sx n="67" d="100"/>
          <a:sy n="67" d="100"/>
        </p:scale>
        <p:origin x="17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y Ward (cward@CGDEV.ORG)" userId="05210848-f0a9-4133-9a2f-e56844f5f3e3" providerId="ADAL" clId="{F622A090-BE5D-482A-8E9F-FC9EB11109C9}"/>
    <pc:docChg chg="undo custSel addSld delSld modSld sldOrd">
      <pc:chgData name="Charley Ward (cward@CGDEV.ORG)" userId="05210848-f0a9-4133-9a2f-e56844f5f3e3" providerId="ADAL" clId="{F622A090-BE5D-482A-8E9F-FC9EB11109C9}" dt="2024-08-29T14:25:22.232" v="4767" actId="20577"/>
      <pc:docMkLst>
        <pc:docMk/>
      </pc:docMkLst>
      <pc:sldChg chg="addSp delSp modSp del mod">
        <pc:chgData name="Charley Ward (cward@CGDEV.ORG)" userId="05210848-f0a9-4133-9a2f-e56844f5f3e3" providerId="ADAL" clId="{F622A090-BE5D-482A-8E9F-FC9EB11109C9}" dt="2024-08-20T20:48:04.450" v="895" actId="47"/>
        <pc:sldMkLst>
          <pc:docMk/>
          <pc:sldMk cId="943958601" sldId="256"/>
        </pc:sldMkLst>
        <pc:spChg chg="add mod">
          <ac:chgData name="Charley Ward (cward@CGDEV.ORG)" userId="05210848-f0a9-4133-9a2f-e56844f5f3e3" providerId="ADAL" clId="{F622A090-BE5D-482A-8E9F-FC9EB11109C9}" dt="2024-08-20T18:48:39.309" v="727"/>
          <ac:spMkLst>
            <pc:docMk/>
            <pc:sldMk cId="943958601" sldId="256"/>
            <ac:spMk id="2" creationId="{1EBB509E-6478-4CD8-0969-68A8B8AD1EE4}"/>
          </ac:spMkLst>
        </pc:spChg>
        <pc:spChg chg="del">
          <ac:chgData name="Charley Ward (cward@CGDEV.ORG)" userId="05210848-f0a9-4133-9a2f-e56844f5f3e3" providerId="ADAL" clId="{F622A090-BE5D-482A-8E9F-FC9EB11109C9}" dt="2024-08-20T17:25:13.774" v="703" actId="478"/>
          <ac:spMkLst>
            <pc:docMk/>
            <pc:sldMk cId="943958601" sldId="256"/>
            <ac:spMk id="12" creationId="{A280C48B-6F5A-7A40-8E5A-517B2A907324}"/>
          </ac:spMkLst>
        </pc:spChg>
      </pc:sldChg>
      <pc:sldChg chg="del">
        <pc:chgData name="Charley Ward (cward@CGDEV.ORG)" userId="05210848-f0a9-4133-9a2f-e56844f5f3e3" providerId="ADAL" clId="{F622A090-BE5D-482A-8E9F-FC9EB11109C9}" dt="2024-08-20T20:26:46.246" v="790" actId="47"/>
        <pc:sldMkLst>
          <pc:docMk/>
          <pc:sldMk cId="2856876497" sldId="257"/>
        </pc:sldMkLst>
      </pc:sldChg>
      <pc:sldChg chg="addSp delSp modSp mod modNotesTx">
        <pc:chgData name="Charley Ward (cward@CGDEV.ORG)" userId="05210848-f0a9-4133-9a2f-e56844f5f3e3" providerId="ADAL" clId="{F622A090-BE5D-482A-8E9F-FC9EB11109C9}" dt="2024-08-27T15:58:14.360" v="1913" actId="732"/>
        <pc:sldMkLst>
          <pc:docMk/>
          <pc:sldMk cId="1407544490" sldId="259"/>
        </pc:sldMkLst>
        <pc:spChg chg="del">
          <ac:chgData name="Charley Ward (cward@CGDEV.ORG)" userId="05210848-f0a9-4133-9a2f-e56844f5f3e3" providerId="ADAL" clId="{F622A090-BE5D-482A-8E9F-FC9EB11109C9}" dt="2024-08-27T14:49:41.115" v="1361" actId="478"/>
          <ac:spMkLst>
            <pc:docMk/>
            <pc:sldMk cId="1407544490" sldId="259"/>
            <ac:spMk id="3" creationId="{52C81518-FE73-5544-9F9F-3BBA77874FAD}"/>
          </ac:spMkLst>
        </pc:spChg>
        <pc:spChg chg="mod">
          <ac:chgData name="Charley Ward (cward@CGDEV.ORG)" userId="05210848-f0a9-4133-9a2f-e56844f5f3e3" providerId="ADAL" clId="{F622A090-BE5D-482A-8E9F-FC9EB11109C9}" dt="2024-08-27T14:50:48.636" v="1365" actId="20577"/>
          <ac:spMkLst>
            <pc:docMk/>
            <pc:sldMk cId="1407544490" sldId="259"/>
            <ac:spMk id="6" creationId="{0FD39C9E-F15E-6C20-7341-FDAAF2BAE223}"/>
          </ac:spMkLst>
        </pc:spChg>
        <pc:picChg chg="add mod ord modCrop">
          <ac:chgData name="Charley Ward (cward@CGDEV.ORG)" userId="05210848-f0a9-4133-9a2f-e56844f5f3e3" providerId="ADAL" clId="{F622A090-BE5D-482A-8E9F-FC9EB11109C9}" dt="2024-08-27T15:58:14.360" v="1913" actId="732"/>
          <ac:picMkLst>
            <pc:docMk/>
            <pc:sldMk cId="1407544490" sldId="259"/>
            <ac:picMk id="4" creationId="{2E301E62-6A1A-7C94-7E97-43F307A8B0BB}"/>
          </ac:picMkLst>
        </pc:picChg>
        <pc:picChg chg="del mod ord modCrop">
          <ac:chgData name="Charley Ward (cward@CGDEV.ORG)" userId="05210848-f0a9-4133-9a2f-e56844f5f3e3" providerId="ADAL" clId="{F622A090-BE5D-482A-8E9F-FC9EB11109C9}" dt="2024-08-27T14:49:11.069" v="1350" actId="478"/>
          <ac:picMkLst>
            <pc:docMk/>
            <pc:sldMk cId="1407544490" sldId="259"/>
            <ac:picMk id="5" creationId="{B58141FB-F91C-F88A-920A-A86113F8EB1C}"/>
          </ac:picMkLst>
        </pc:picChg>
      </pc:sldChg>
      <pc:sldChg chg="addSp delSp modSp mod modNotesTx">
        <pc:chgData name="Charley Ward (cward@CGDEV.ORG)" userId="05210848-f0a9-4133-9a2f-e56844f5f3e3" providerId="ADAL" clId="{F622A090-BE5D-482A-8E9F-FC9EB11109C9}" dt="2024-08-27T14:51:57.472" v="1366" actId="732"/>
        <pc:sldMkLst>
          <pc:docMk/>
          <pc:sldMk cId="2108697926" sldId="262"/>
        </pc:sldMkLst>
        <pc:spChg chg="del">
          <ac:chgData name="Charley Ward (cward@CGDEV.ORG)" userId="05210848-f0a9-4133-9a2f-e56844f5f3e3" providerId="ADAL" clId="{F622A090-BE5D-482A-8E9F-FC9EB11109C9}" dt="2024-08-20T15:44:58.413" v="86" actId="478"/>
          <ac:spMkLst>
            <pc:docMk/>
            <pc:sldMk cId="2108697926" sldId="262"/>
            <ac:spMk id="3" creationId="{DB08F0B2-3B0D-6308-DDFF-9CF7552C1EF3}"/>
          </ac:spMkLst>
        </pc:spChg>
        <pc:spChg chg="del mod">
          <ac:chgData name="Charley Ward (cward@CGDEV.ORG)" userId="05210848-f0a9-4133-9a2f-e56844f5f3e3" providerId="ADAL" clId="{F622A090-BE5D-482A-8E9F-FC9EB11109C9}" dt="2024-08-20T15:53:31.479" v="124" actId="478"/>
          <ac:spMkLst>
            <pc:docMk/>
            <pc:sldMk cId="2108697926" sldId="262"/>
            <ac:spMk id="4" creationId="{53380CDC-94AD-8C9E-69CC-5F16AB1BB457}"/>
          </ac:spMkLst>
        </pc:spChg>
        <pc:spChg chg="mod">
          <ac:chgData name="Charley Ward (cward@CGDEV.ORG)" userId="05210848-f0a9-4133-9a2f-e56844f5f3e3" providerId="ADAL" clId="{F622A090-BE5D-482A-8E9F-FC9EB11109C9}" dt="2024-08-20T20:46:01.619" v="885" actId="1076"/>
          <ac:spMkLst>
            <pc:docMk/>
            <pc:sldMk cId="2108697926" sldId="262"/>
            <ac:spMk id="8" creationId="{F257C723-8C48-6EAB-D380-AD6322F903BF}"/>
          </ac:spMkLst>
        </pc:spChg>
        <pc:spChg chg="add del">
          <ac:chgData name="Charley Ward (cward@CGDEV.ORG)" userId="05210848-f0a9-4133-9a2f-e56844f5f3e3" providerId="ADAL" clId="{F622A090-BE5D-482A-8E9F-FC9EB11109C9}" dt="2024-08-20T17:03:48.660" v="382" actId="478"/>
          <ac:spMkLst>
            <pc:docMk/>
            <pc:sldMk cId="2108697926" sldId="262"/>
            <ac:spMk id="10" creationId="{45960286-A20A-FC81-C857-B8E5A44432C0}"/>
          </ac:spMkLst>
        </pc:spChg>
        <pc:picChg chg="del mod">
          <ac:chgData name="Charley Ward (cward@CGDEV.ORG)" userId="05210848-f0a9-4133-9a2f-e56844f5f3e3" providerId="ADAL" clId="{F622A090-BE5D-482A-8E9F-FC9EB11109C9}" dt="2024-08-20T15:44:56.048" v="85" actId="478"/>
          <ac:picMkLst>
            <pc:docMk/>
            <pc:sldMk cId="2108697926" sldId="262"/>
            <ac:picMk id="7" creationId="{FD0F4376-B29F-3DD2-9659-C84C1BD940C1}"/>
          </ac:picMkLst>
        </pc:picChg>
        <pc:picChg chg="add del mod ord">
          <ac:chgData name="Charley Ward (cward@CGDEV.ORG)" userId="05210848-f0a9-4133-9a2f-e56844f5f3e3" providerId="ADAL" clId="{F622A090-BE5D-482A-8E9F-FC9EB11109C9}" dt="2024-08-20T15:53:52.111" v="125" actId="478"/>
          <ac:picMkLst>
            <pc:docMk/>
            <pc:sldMk cId="2108697926" sldId="262"/>
            <ac:picMk id="12" creationId="{22874A33-1950-FB50-CDC5-3D644616974E}"/>
          </ac:picMkLst>
        </pc:picChg>
        <pc:picChg chg="add mod ord modCrop">
          <ac:chgData name="Charley Ward (cward@CGDEV.ORG)" userId="05210848-f0a9-4133-9a2f-e56844f5f3e3" providerId="ADAL" clId="{F622A090-BE5D-482A-8E9F-FC9EB11109C9}" dt="2024-08-27T14:51:57.472" v="1366" actId="732"/>
          <ac:picMkLst>
            <pc:docMk/>
            <pc:sldMk cId="2108697926" sldId="262"/>
            <ac:picMk id="14" creationId="{BCB1D746-34E1-E253-EEB4-C8E2B9D49AF8}"/>
          </ac:picMkLst>
        </pc:picChg>
      </pc:sldChg>
      <pc:sldChg chg="addSp delSp modSp new del mod modNotesTx">
        <pc:chgData name="Charley Ward (cward@CGDEV.ORG)" userId="05210848-f0a9-4133-9a2f-e56844f5f3e3" providerId="ADAL" clId="{F622A090-BE5D-482A-8E9F-FC9EB11109C9}" dt="2024-08-20T16:09:52.957" v="215" actId="47"/>
        <pc:sldMkLst>
          <pc:docMk/>
          <pc:sldMk cId="1621387120" sldId="263"/>
        </pc:sldMkLst>
        <pc:spChg chg="del mod">
          <ac:chgData name="Charley Ward (cward@CGDEV.ORG)" userId="05210848-f0a9-4133-9a2f-e56844f5f3e3" providerId="ADAL" clId="{F622A090-BE5D-482A-8E9F-FC9EB11109C9}" dt="2024-08-20T16:05:54.983" v="195" actId="478"/>
          <ac:spMkLst>
            <pc:docMk/>
            <pc:sldMk cId="1621387120" sldId="263"/>
            <ac:spMk id="2" creationId="{B386DDBD-30D7-59B4-7B5E-CE5CEC996388}"/>
          </ac:spMkLst>
        </pc:spChg>
        <pc:spChg chg="del">
          <ac:chgData name="Charley Ward (cward@CGDEV.ORG)" userId="05210848-f0a9-4133-9a2f-e56844f5f3e3" providerId="ADAL" clId="{F622A090-BE5D-482A-8E9F-FC9EB11109C9}" dt="2024-08-20T16:05:50.141" v="193" actId="478"/>
          <ac:spMkLst>
            <pc:docMk/>
            <pc:sldMk cId="1621387120" sldId="263"/>
            <ac:spMk id="3" creationId="{F741047D-A16B-34B4-0173-DD6716201E76}"/>
          </ac:spMkLst>
        </pc:spChg>
        <pc:picChg chg="add mod">
          <ac:chgData name="Charley Ward (cward@CGDEV.ORG)" userId="05210848-f0a9-4133-9a2f-e56844f5f3e3" providerId="ADAL" clId="{F622A090-BE5D-482A-8E9F-FC9EB11109C9}" dt="2024-08-20T16:06:57.646" v="209" actId="1076"/>
          <ac:picMkLst>
            <pc:docMk/>
            <pc:sldMk cId="1621387120" sldId="263"/>
            <ac:picMk id="6" creationId="{1CEEF0B9-5FD2-0D85-EEEF-5DC1C19B20B3}"/>
          </ac:picMkLst>
        </pc:picChg>
      </pc:sldChg>
      <pc:sldChg chg="addSp delSp modSp new mod ord modNotesTx">
        <pc:chgData name="Charley Ward (cward@CGDEV.ORG)" userId="05210848-f0a9-4133-9a2f-e56844f5f3e3" providerId="ADAL" clId="{F622A090-BE5D-482A-8E9F-FC9EB11109C9}" dt="2024-08-27T19:18:48.232" v="2332" actId="20577"/>
        <pc:sldMkLst>
          <pc:docMk/>
          <pc:sldMk cId="3198697204" sldId="264"/>
        </pc:sldMkLst>
        <pc:spChg chg="mod">
          <ac:chgData name="Charley Ward (cward@CGDEV.ORG)" userId="05210848-f0a9-4133-9a2f-e56844f5f3e3" providerId="ADAL" clId="{F622A090-BE5D-482A-8E9F-FC9EB11109C9}" dt="2024-08-20T17:08:36.483" v="401" actId="2711"/>
          <ac:spMkLst>
            <pc:docMk/>
            <pc:sldMk cId="3198697204" sldId="264"/>
            <ac:spMk id="2" creationId="{BA471DC6-C3F4-F3A0-0FD4-AC4855200B40}"/>
          </ac:spMkLst>
        </pc:spChg>
        <pc:spChg chg="del">
          <ac:chgData name="Charley Ward (cward@CGDEV.ORG)" userId="05210848-f0a9-4133-9a2f-e56844f5f3e3" providerId="ADAL" clId="{F622A090-BE5D-482A-8E9F-FC9EB11109C9}" dt="2024-08-20T16:09:35.103" v="213" actId="478"/>
          <ac:spMkLst>
            <pc:docMk/>
            <pc:sldMk cId="3198697204" sldId="264"/>
            <ac:spMk id="3" creationId="{D68E730C-ACFD-1E3B-D8BF-9EE978B05265}"/>
          </ac:spMkLst>
        </pc:spChg>
        <pc:graphicFrameChg chg="add del mod">
          <ac:chgData name="Charley Ward (cward@CGDEV.ORG)" userId="05210848-f0a9-4133-9a2f-e56844f5f3e3" providerId="ADAL" clId="{F622A090-BE5D-482A-8E9F-FC9EB11109C9}" dt="2024-08-20T16:51:07.406" v="270" actId="478"/>
          <ac:graphicFrameMkLst>
            <pc:docMk/>
            <pc:sldMk cId="3198697204" sldId="264"/>
            <ac:graphicFrameMk id="7" creationId="{999D953A-205B-097D-92B3-B13DEA9FA9E2}"/>
          </ac:graphicFrameMkLst>
        </pc:graphicFrameChg>
        <pc:graphicFrameChg chg="add del mod">
          <ac:chgData name="Charley Ward (cward@CGDEV.ORG)" userId="05210848-f0a9-4133-9a2f-e56844f5f3e3" providerId="ADAL" clId="{F622A090-BE5D-482A-8E9F-FC9EB11109C9}" dt="2024-08-20T16:53:55.314" v="284" actId="478"/>
          <ac:graphicFrameMkLst>
            <pc:docMk/>
            <pc:sldMk cId="3198697204" sldId="264"/>
            <ac:graphicFrameMk id="8" creationId="{999D953A-205B-097D-92B3-B13DEA9FA9E2}"/>
          </ac:graphicFrameMkLst>
        </pc:graphicFrameChg>
        <pc:graphicFrameChg chg="add del mod">
          <ac:chgData name="Charley Ward (cward@CGDEV.ORG)" userId="05210848-f0a9-4133-9a2f-e56844f5f3e3" providerId="ADAL" clId="{F622A090-BE5D-482A-8E9F-FC9EB11109C9}" dt="2024-08-20T16:58:14.492" v="308" actId="478"/>
          <ac:graphicFrameMkLst>
            <pc:docMk/>
            <pc:sldMk cId="3198697204" sldId="264"/>
            <ac:graphicFrameMk id="9" creationId="{999D953A-205B-097D-92B3-B13DEA9FA9E2}"/>
          </ac:graphicFrameMkLst>
        </pc:graphicFrameChg>
        <pc:graphicFrameChg chg="add mod">
          <ac:chgData name="Charley Ward (cward@CGDEV.ORG)" userId="05210848-f0a9-4133-9a2f-e56844f5f3e3" providerId="ADAL" clId="{F622A090-BE5D-482A-8E9F-FC9EB11109C9}" dt="2024-08-27T19:18:48.232" v="2332" actId="20577"/>
          <ac:graphicFrameMkLst>
            <pc:docMk/>
            <pc:sldMk cId="3198697204" sldId="264"/>
            <ac:graphicFrameMk id="12" creationId="{999D953A-205B-097D-92B3-B13DEA9FA9E2}"/>
          </ac:graphicFrameMkLst>
        </pc:graphicFrameChg>
        <pc:picChg chg="add del mod">
          <ac:chgData name="Charley Ward (cward@CGDEV.ORG)" userId="05210848-f0a9-4133-9a2f-e56844f5f3e3" providerId="ADAL" clId="{F622A090-BE5D-482A-8E9F-FC9EB11109C9}" dt="2024-08-20T16:50:43.180" v="262" actId="478"/>
          <ac:picMkLst>
            <pc:docMk/>
            <pc:sldMk cId="3198697204" sldId="264"/>
            <ac:picMk id="4" creationId="{74A4A7EC-8E83-54FF-8B0F-8C1F1DA76F7D}"/>
          </ac:picMkLst>
        </pc:picChg>
        <pc:picChg chg="add del mod ord">
          <ac:chgData name="Charley Ward (cward@CGDEV.ORG)" userId="05210848-f0a9-4133-9a2f-e56844f5f3e3" providerId="ADAL" clId="{F622A090-BE5D-482A-8E9F-FC9EB11109C9}" dt="2024-08-20T16:54:08.170" v="285" actId="478"/>
          <ac:picMkLst>
            <pc:docMk/>
            <pc:sldMk cId="3198697204" sldId="264"/>
            <ac:picMk id="6" creationId="{39E45577-0EAA-3E48-136D-180909EA4793}"/>
          </ac:picMkLst>
        </pc:picChg>
        <pc:cxnChg chg="add mod">
          <ac:chgData name="Charley Ward (cward@CGDEV.ORG)" userId="05210848-f0a9-4133-9a2f-e56844f5f3e3" providerId="ADAL" clId="{F622A090-BE5D-482A-8E9F-FC9EB11109C9}" dt="2024-08-20T16:57:07.967" v="307" actId="11529"/>
          <ac:cxnSpMkLst>
            <pc:docMk/>
            <pc:sldMk cId="3198697204" sldId="264"/>
            <ac:cxnSpMk id="11" creationId="{5FBA21CC-D766-669D-25C2-0292C5FCDCCA}"/>
          </ac:cxnSpMkLst>
        </pc:cxnChg>
      </pc:sldChg>
      <pc:sldChg chg="addSp delSp modSp new mod modNotesTx">
        <pc:chgData name="Charley Ward (cward@CGDEV.ORG)" userId="05210848-f0a9-4133-9a2f-e56844f5f3e3" providerId="ADAL" clId="{F622A090-BE5D-482A-8E9F-FC9EB11109C9}" dt="2024-08-27T16:03:03.620" v="1989" actId="20577"/>
        <pc:sldMkLst>
          <pc:docMk/>
          <pc:sldMk cId="1026888599" sldId="265"/>
        </pc:sldMkLst>
        <pc:spChg chg="del">
          <ac:chgData name="Charley Ward (cward@CGDEV.ORG)" userId="05210848-f0a9-4133-9a2f-e56844f5f3e3" providerId="ADAL" clId="{F622A090-BE5D-482A-8E9F-FC9EB11109C9}" dt="2024-08-20T16:23:19.045" v="259" actId="478"/>
          <ac:spMkLst>
            <pc:docMk/>
            <pc:sldMk cId="1026888599" sldId="265"/>
            <ac:spMk id="2" creationId="{6FE9D4AB-8B22-9E0B-F029-98F34B3F9661}"/>
          </ac:spMkLst>
        </pc:spChg>
        <pc:spChg chg="del">
          <ac:chgData name="Charley Ward (cward@CGDEV.ORG)" userId="05210848-f0a9-4133-9a2f-e56844f5f3e3" providerId="ADAL" clId="{F622A090-BE5D-482A-8E9F-FC9EB11109C9}" dt="2024-08-20T16:23:21.280" v="260" actId="478"/>
          <ac:spMkLst>
            <pc:docMk/>
            <pc:sldMk cId="1026888599" sldId="265"/>
            <ac:spMk id="3" creationId="{B892C63C-E8BA-7029-A612-2C239FE3DED4}"/>
          </ac:spMkLst>
        </pc:spChg>
        <pc:spChg chg="mod">
          <ac:chgData name="Charley Ward (cward@CGDEV.ORG)" userId="05210848-f0a9-4133-9a2f-e56844f5f3e3" providerId="ADAL" clId="{F622A090-BE5D-482A-8E9F-FC9EB11109C9}" dt="2024-08-20T17:08:49.388" v="402"/>
          <ac:spMkLst>
            <pc:docMk/>
            <pc:sldMk cId="1026888599" sldId="265"/>
            <ac:spMk id="4" creationId="{AE74CA2C-FA0F-96E6-A2B4-60E71A298C37}"/>
          </ac:spMkLst>
        </pc:spChg>
        <pc:spChg chg="add del mod">
          <ac:chgData name="Charley Ward (cward@CGDEV.ORG)" userId="05210848-f0a9-4133-9a2f-e56844f5f3e3" providerId="ADAL" clId="{F622A090-BE5D-482A-8E9F-FC9EB11109C9}" dt="2024-08-27T15:40:50.720" v="1589" actId="21"/>
          <ac:spMkLst>
            <pc:docMk/>
            <pc:sldMk cId="1026888599" sldId="265"/>
            <ac:spMk id="5" creationId="{2028EF31-CCE3-4AE5-C760-069B7728164B}"/>
          </ac:spMkLst>
        </pc:spChg>
        <pc:spChg chg="add mod">
          <ac:chgData name="Charley Ward (cward@CGDEV.ORG)" userId="05210848-f0a9-4133-9a2f-e56844f5f3e3" providerId="ADAL" clId="{F622A090-BE5D-482A-8E9F-FC9EB11109C9}" dt="2024-08-27T15:59:32.137" v="1937" actId="1076"/>
          <ac:spMkLst>
            <pc:docMk/>
            <pc:sldMk cId="1026888599" sldId="265"/>
            <ac:spMk id="6" creationId="{2E430B93-27B3-2F9A-4277-01CEDDB74061}"/>
          </ac:spMkLst>
        </pc:spChg>
      </pc:sldChg>
      <pc:sldChg chg="delSp new del mod">
        <pc:chgData name="Charley Ward (cward@CGDEV.ORG)" userId="05210848-f0a9-4133-9a2f-e56844f5f3e3" providerId="ADAL" clId="{F622A090-BE5D-482A-8E9F-FC9EB11109C9}" dt="2024-08-20T20:50:04.594" v="896" actId="47"/>
        <pc:sldMkLst>
          <pc:docMk/>
          <pc:sldMk cId="3566868716" sldId="266"/>
        </pc:sldMkLst>
        <pc:spChg chg="del">
          <ac:chgData name="Charley Ward (cward@CGDEV.ORG)" userId="05210848-f0a9-4133-9a2f-e56844f5f3e3" providerId="ADAL" clId="{F622A090-BE5D-482A-8E9F-FC9EB11109C9}" dt="2024-08-20T20:44:37.947" v="866" actId="478"/>
          <ac:spMkLst>
            <pc:docMk/>
            <pc:sldMk cId="3566868716" sldId="266"/>
            <ac:spMk id="2" creationId="{5F095674-B5BC-10B6-FA3F-D9ECAF0CA83B}"/>
          </ac:spMkLst>
        </pc:spChg>
        <pc:spChg chg="del">
          <ac:chgData name="Charley Ward (cward@CGDEV.ORG)" userId="05210848-f0a9-4133-9a2f-e56844f5f3e3" providerId="ADAL" clId="{F622A090-BE5D-482A-8E9F-FC9EB11109C9}" dt="2024-08-20T20:44:40.044" v="867" actId="478"/>
          <ac:spMkLst>
            <pc:docMk/>
            <pc:sldMk cId="3566868716" sldId="266"/>
            <ac:spMk id="3" creationId="{C7157832-1096-230E-D093-F89B5634BEA2}"/>
          </ac:spMkLst>
        </pc:spChg>
      </pc:sldChg>
      <pc:sldChg chg="new del">
        <pc:chgData name="Charley Ward (cward@CGDEV.ORG)" userId="05210848-f0a9-4133-9a2f-e56844f5f3e3" providerId="ADAL" clId="{F622A090-BE5D-482A-8E9F-FC9EB11109C9}" dt="2024-08-20T17:10:16.085" v="407" actId="47"/>
        <pc:sldMkLst>
          <pc:docMk/>
          <pc:sldMk cId="2290636836" sldId="267"/>
        </pc:sldMkLst>
      </pc:sldChg>
      <pc:sldChg chg="addSp delSp modSp new del mod">
        <pc:chgData name="Charley Ward (cward@CGDEV.ORG)" userId="05210848-f0a9-4133-9a2f-e56844f5f3e3" providerId="ADAL" clId="{F622A090-BE5D-482A-8E9F-FC9EB11109C9}" dt="2024-08-26T16:22:22.263" v="1270" actId="47"/>
        <pc:sldMkLst>
          <pc:docMk/>
          <pc:sldMk cId="4048875402" sldId="267"/>
        </pc:sldMkLst>
        <pc:spChg chg="mod">
          <ac:chgData name="Charley Ward (cward@CGDEV.ORG)" userId="05210848-f0a9-4133-9a2f-e56844f5f3e3" providerId="ADAL" clId="{F622A090-BE5D-482A-8E9F-FC9EB11109C9}" dt="2024-08-20T17:12:37.646" v="430"/>
          <ac:spMkLst>
            <pc:docMk/>
            <pc:sldMk cId="4048875402" sldId="267"/>
            <ac:spMk id="2" creationId="{A5BBE56D-3D67-61A0-5242-18AD28779277}"/>
          </ac:spMkLst>
        </pc:spChg>
        <pc:spChg chg="del">
          <ac:chgData name="Charley Ward (cward@CGDEV.ORG)" userId="05210848-f0a9-4133-9a2f-e56844f5f3e3" providerId="ADAL" clId="{F622A090-BE5D-482A-8E9F-FC9EB11109C9}" dt="2024-08-20T17:10:28.505" v="409" actId="478"/>
          <ac:spMkLst>
            <pc:docMk/>
            <pc:sldMk cId="4048875402" sldId="267"/>
            <ac:spMk id="3" creationId="{CF42370E-B169-1E8B-56F8-42E2C78157EC}"/>
          </ac:spMkLst>
        </pc:spChg>
        <pc:spChg chg="add mod">
          <ac:chgData name="Charley Ward (cward@CGDEV.ORG)" userId="05210848-f0a9-4133-9a2f-e56844f5f3e3" providerId="ADAL" clId="{F622A090-BE5D-482A-8E9F-FC9EB11109C9}" dt="2024-08-20T20:46:14.065" v="888" actId="1076"/>
          <ac:spMkLst>
            <pc:docMk/>
            <pc:sldMk cId="4048875402" sldId="267"/>
            <ac:spMk id="5" creationId="{9F910CF1-4BA0-510C-D623-A8AC8BEC03C9}"/>
          </ac:spMkLst>
        </pc:spChg>
        <pc:spChg chg="add mod">
          <ac:chgData name="Charley Ward (cward@CGDEV.ORG)" userId="05210848-f0a9-4133-9a2f-e56844f5f3e3" providerId="ADAL" clId="{F622A090-BE5D-482A-8E9F-FC9EB11109C9}" dt="2024-08-20T17:12:11.115" v="427"/>
          <ac:spMkLst>
            <pc:docMk/>
            <pc:sldMk cId="4048875402" sldId="267"/>
            <ac:spMk id="6" creationId="{C4AB7E18-2218-0271-E344-335463CEFDB9}"/>
          </ac:spMkLst>
        </pc:spChg>
        <pc:spChg chg="add mod">
          <ac:chgData name="Charley Ward (cward@CGDEV.ORG)" userId="05210848-f0a9-4133-9a2f-e56844f5f3e3" providerId="ADAL" clId="{F622A090-BE5D-482A-8E9F-FC9EB11109C9}" dt="2024-08-20T17:12:23.465" v="429"/>
          <ac:spMkLst>
            <pc:docMk/>
            <pc:sldMk cId="4048875402" sldId="267"/>
            <ac:spMk id="7" creationId="{5DE0FDCB-F5AA-C984-5280-46194800E1E1}"/>
          </ac:spMkLst>
        </pc:spChg>
        <pc:picChg chg="add del mod">
          <ac:chgData name="Charley Ward (cward@CGDEV.ORG)" userId="05210848-f0a9-4133-9a2f-e56844f5f3e3" providerId="ADAL" clId="{F622A090-BE5D-482A-8E9F-FC9EB11109C9}" dt="2024-08-20T17:10:36.304" v="411" actId="478"/>
          <ac:picMkLst>
            <pc:docMk/>
            <pc:sldMk cId="4048875402" sldId="267"/>
            <ac:picMk id="4" creationId="{2D96B26B-BC40-C4C8-36CC-B9B1A6B0F9E2}"/>
          </ac:picMkLst>
        </pc:picChg>
      </pc:sldChg>
      <pc:sldChg chg="addSp delSp modSp new del mod modNotesTx">
        <pc:chgData name="Charley Ward (cward@CGDEV.ORG)" userId="05210848-f0a9-4133-9a2f-e56844f5f3e3" providerId="ADAL" clId="{F622A090-BE5D-482A-8E9F-FC9EB11109C9}" dt="2024-08-27T15:46:42.157" v="1765" actId="47"/>
        <pc:sldMkLst>
          <pc:docMk/>
          <pc:sldMk cId="2033670954" sldId="268"/>
        </pc:sldMkLst>
        <pc:spChg chg="del">
          <ac:chgData name="Charley Ward (cward@CGDEV.ORG)" userId="05210848-f0a9-4133-9a2f-e56844f5f3e3" providerId="ADAL" clId="{F622A090-BE5D-482A-8E9F-FC9EB11109C9}" dt="2024-08-20T20:17:19.724" v="728" actId="478"/>
          <ac:spMkLst>
            <pc:docMk/>
            <pc:sldMk cId="2033670954" sldId="268"/>
            <ac:spMk id="2" creationId="{CA734829-976A-BC4F-948E-25E44C5B1A1A}"/>
          </ac:spMkLst>
        </pc:spChg>
        <pc:spChg chg="del">
          <ac:chgData name="Charley Ward (cward@CGDEV.ORG)" userId="05210848-f0a9-4133-9a2f-e56844f5f3e3" providerId="ADAL" clId="{F622A090-BE5D-482A-8E9F-FC9EB11109C9}" dt="2024-08-20T20:17:21.745" v="729" actId="478"/>
          <ac:spMkLst>
            <pc:docMk/>
            <pc:sldMk cId="2033670954" sldId="268"/>
            <ac:spMk id="3" creationId="{540372E9-B9BD-5D19-6955-26A8E1CFE8D5}"/>
          </ac:spMkLst>
        </pc:spChg>
        <pc:spChg chg="mod">
          <ac:chgData name="Charley Ward (cward@CGDEV.ORG)" userId="05210848-f0a9-4133-9a2f-e56844f5f3e3" providerId="ADAL" clId="{F622A090-BE5D-482A-8E9F-FC9EB11109C9}" dt="2024-08-20T20:19:47.284" v="751"/>
          <ac:spMkLst>
            <pc:docMk/>
            <pc:sldMk cId="2033670954" sldId="268"/>
            <ac:spMk id="4" creationId="{CCBF37C0-4057-46D7-DD30-E7A2FA73ADA0}"/>
          </ac:spMkLst>
        </pc:spChg>
        <pc:graphicFrameChg chg="add mod">
          <ac:chgData name="Charley Ward (cward@CGDEV.ORG)" userId="05210848-f0a9-4133-9a2f-e56844f5f3e3" providerId="ADAL" clId="{F622A090-BE5D-482A-8E9F-FC9EB11109C9}" dt="2024-08-20T20:24:16.382" v="784" actId="207"/>
          <ac:graphicFrameMkLst>
            <pc:docMk/>
            <pc:sldMk cId="2033670954" sldId="268"/>
            <ac:graphicFrameMk id="5" creationId="{12B33880-AC18-EFCF-3AD4-67D66A53399A}"/>
          </ac:graphicFrameMkLst>
        </pc:graphicFrameChg>
      </pc:sldChg>
      <pc:sldChg chg="addSp delSp modSp new mod modNotesTx">
        <pc:chgData name="Charley Ward (cward@CGDEV.ORG)" userId="05210848-f0a9-4133-9a2f-e56844f5f3e3" providerId="ADAL" clId="{F622A090-BE5D-482A-8E9F-FC9EB11109C9}" dt="2024-08-28T20:29:41.856" v="4573" actId="1076"/>
        <pc:sldMkLst>
          <pc:docMk/>
          <pc:sldMk cId="2341937931" sldId="269"/>
        </pc:sldMkLst>
        <pc:spChg chg="del">
          <ac:chgData name="Charley Ward (cward@CGDEV.ORG)" userId="05210848-f0a9-4133-9a2f-e56844f5f3e3" providerId="ADAL" clId="{F622A090-BE5D-482A-8E9F-FC9EB11109C9}" dt="2024-08-20T20:21:15.099" v="764" actId="478"/>
          <ac:spMkLst>
            <pc:docMk/>
            <pc:sldMk cId="2341937931" sldId="269"/>
            <ac:spMk id="2" creationId="{57A647FC-7722-42E4-D2A2-F63147F09F72}"/>
          </ac:spMkLst>
        </pc:spChg>
        <pc:spChg chg="add del mod">
          <ac:chgData name="Charley Ward (cward@CGDEV.ORG)" userId="05210848-f0a9-4133-9a2f-e56844f5f3e3" providerId="ADAL" clId="{F622A090-BE5D-482A-8E9F-FC9EB11109C9}" dt="2024-08-27T22:43:07.383" v="3248" actId="478"/>
          <ac:spMkLst>
            <pc:docMk/>
            <pc:sldMk cId="2341937931" sldId="269"/>
            <ac:spMk id="2" creationId="{FE9A15EB-E81A-3BF3-2936-5436FB74FF87}"/>
          </ac:spMkLst>
        </pc:spChg>
        <pc:spChg chg="del">
          <ac:chgData name="Charley Ward (cward@CGDEV.ORG)" userId="05210848-f0a9-4133-9a2f-e56844f5f3e3" providerId="ADAL" clId="{F622A090-BE5D-482A-8E9F-FC9EB11109C9}" dt="2024-08-20T20:21:16.832" v="765" actId="478"/>
          <ac:spMkLst>
            <pc:docMk/>
            <pc:sldMk cId="2341937931" sldId="269"/>
            <ac:spMk id="3" creationId="{5B31E022-AE00-5939-4F6F-F3A301899A16}"/>
          </ac:spMkLst>
        </pc:spChg>
        <pc:spChg chg="mod">
          <ac:chgData name="Charley Ward (cward@CGDEV.ORG)" userId="05210848-f0a9-4133-9a2f-e56844f5f3e3" providerId="ADAL" clId="{F622A090-BE5D-482A-8E9F-FC9EB11109C9}" dt="2024-08-20T20:21:33.986" v="783"/>
          <ac:spMkLst>
            <pc:docMk/>
            <pc:sldMk cId="2341937931" sldId="269"/>
            <ac:spMk id="4" creationId="{07BF0FAB-4675-389E-94BC-926A028E5348}"/>
          </ac:spMkLst>
        </pc:spChg>
        <pc:spChg chg="add mod">
          <ac:chgData name="Charley Ward (cward@CGDEV.ORG)" userId="05210848-f0a9-4133-9a2f-e56844f5f3e3" providerId="ADAL" clId="{F622A090-BE5D-482A-8E9F-FC9EB11109C9}" dt="2024-08-20T20:30:51.854" v="798"/>
          <ac:spMkLst>
            <pc:docMk/>
            <pc:sldMk cId="2341937931" sldId="269"/>
            <ac:spMk id="5" creationId="{F99051F3-498B-5FB3-F801-6D0EDDE4E26C}"/>
          </ac:spMkLst>
        </pc:spChg>
        <pc:spChg chg="add del mod">
          <ac:chgData name="Charley Ward (cward@CGDEV.ORG)" userId="05210848-f0a9-4133-9a2f-e56844f5f3e3" providerId="ADAL" clId="{F622A090-BE5D-482A-8E9F-FC9EB11109C9}" dt="2024-08-20T20:31:02.439" v="800" actId="478"/>
          <ac:spMkLst>
            <pc:docMk/>
            <pc:sldMk cId="2341937931" sldId="269"/>
            <ac:spMk id="6" creationId="{A7D828A7-91AC-8BA7-060B-1D8672E8BC9C}"/>
          </ac:spMkLst>
        </pc:spChg>
        <pc:picChg chg="add mod">
          <ac:chgData name="Charley Ward (cward@CGDEV.ORG)" userId="05210848-f0a9-4133-9a2f-e56844f5f3e3" providerId="ADAL" clId="{F622A090-BE5D-482A-8E9F-FC9EB11109C9}" dt="2024-08-28T20:29:36.312" v="4572" actId="1076"/>
          <ac:picMkLst>
            <pc:docMk/>
            <pc:sldMk cId="2341937931" sldId="269"/>
            <ac:picMk id="3" creationId="{6AC96D6F-62D0-D097-C3F5-EDF4996C37A0}"/>
          </ac:picMkLst>
        </pc:picChg>
        <pc:picChg chg="add mod">
          <ac:chgData name="Charley Ward (cward@CGDEV.ORG)" userId="05210848-f0a9-4133-9a2f-e56844f5f3e3" providerId="ADAL" clId="{F622A090-BE5D-482A-8E9F-FC9EB11109C9}" dt="2024-08-28T20:29:34.696" v="4571" actId="1076"/>
          <ac:picMkLst>
            <pc:docMk/>
            <pc:sldMk cId="2341937931" sldId="269"/>
            <ac:picMk id="6" creationId="{B035355C-35BE-DA86-E070-270C25DD9756}"/>
          </ac:picMkLst>
        </pc:picChg>
        <pc:picChg chg="add mod">
          <ac:chgData name="Charley Ward (cward@CGDEV.ORG)" userId="05210848-f0a9-4133-9a2f-e56844f5f3e3" providerId="ADAL" clId="{F622A090-BE5D-482A-8E9F-FC9EB11109C9}" dt="2024-08-20T20:31:28.419" v="807" actId="14100"/>
          <ac:picMkLst>
            <pc:docMk/>
            <pc:sldMk cId="2341937931" sldId="269"/>
            <ac:picMk id="8" creationId="{D857BCC2-8BD9-6B9C-6BC2-C5B54051EE9B}"/>
          </ac:picMkLst>
        </pc:picChg>
        <pc:picChg chg="add mod">
          <ac:chgData name="Charley Ward (cward@CGDEV.ORG)" userId="05210848-f0a9-4133-9a2f-e56844f5f3e3" providerId="ADAL" clId="{F622A090-BE5D-482A-8E9F-FC9EB11109C9}" dt="2024-08-28T20:29:28.257" v="4569" actId="1076"/>
          <ac:picMkLst>
            <pc:docMk/>
            <pc:sldMk cId="2341937931" sldId="269"/>
            <ac:picMk id="9" creationId="{1F169A55-1F65-66FC-3187-CEFFF93638EB}"/>
          </ac:picMkLst>
        </pc:picChg>
        <pc:picChg chg="add mod">
          <ac:chgData name="Charley Ward (cward@CGDEV.ORG)" userId="05210848-f0a9-4133-9a2f-e56844f5f3e3" providerId="ADAL" clId="{F622A090-BE5D-482A-8E9F-FC9EB11109C9}" dt="2024-08-28T20:28:58.722" v="4557" actId="1076"/>
          <ac:picMkLst>
            <pc:docMk/>
            <pc:sldMk cId="2341937931" sldId="269"/>
            <ac:picMk id="10" creationId="{3CFEA683-745D-5616-14BA-B35EC9A78EAA}"/>
          </ac:picMkLst>
        </pc:picChg>
        <pc:picChg chg="add del mod ord">
          <ac:chgData name="Charley Ward (cward@CGDEV.ORG)" userId="05210848-f0a9-4133-9a2f-e56844f5f3e3" providerId="ADAL" clId="{F622A090-BE5D-482A-8E9F-FC9EB11109C9}" dt="2024-08-27T22:45:45.477" v="3257" actId="478"/>
          <ac:picMkLst>
            <pc:docMk/>
            <pc:sldMk cId="2341937931" sldId="269"/>
            <ac:picMk id="10" creationId="{8ACA8FE4-4CD9-FF49-14DF-C1F7046ABE1B}"/>
          </ac:picMkLst>
        </pc:picChg>
        <pc:picChg chg="add del mod">
          <ac:chgData name="Charley Ward (cward@CGDEV.ORG)" userId="05210848-f0a9-4133-9a2f-e56844f5f3e3" providerId="ADAL" clId="{F622A090-BE5D-482A-8E9F-FC9EB11109C9}" dt="2024-08-27T22:43:23.489" v="3253" actId="478"/>
          <ac:picMkLst>
            <pc:docMk/>
            <pc:sldMk cId="2341937931" sldId="269"/>
            <ac:picMk id="12" creationId="{1267DC9D-B7DE-CE46-55C6-05A426734C51}"/>
          </ac:picMkLst>
        </pc:picChg>
        <pc:picChg chg="add mod">
          <ac:chgData name="Charley Ward (cward@CGDEV.ORG)" userId="05210848-f0a9-4133-9a2f-e56844f5f3e3" providerId="ADAL" clId="{F622A090-BE5D-482A-8E9F-FC9EB11109C9}" dt="2024-08-28T20:29:25.817" v="4567" actId="1076"/>
          <ac:picMkLst>
            <pc:docMk/>
            <pc:sldMk cId="2341937931" sldId="269"/>
            <ac:picMk id="13" creationId="{9266D71D-B210-3F05-48C1-546E0047BB47}"/>
          </ac:picMkLst>
        </pc:picChg>
        <pc:picChg chg="add del mod">
          <ac:chgData name="Charley Ward (cward@CGDEV.ORG)" userId="05210848-f0a9-4133-9a2f-e56844f5f3e3" providerId="ADAL" clId="{F622A090-BE5D-482A-8E9F-FC9EB11109C9}" dt="2024-08-20T20:38:16.684" v="824" actId="478"/>
          <ac:picMkLst>
            <pc:docMk/>
            <pc:sldMk cId="2341937931" sldId="269"/>
            <ac:picMk id="14" creationId="{2BD3C350-84AE-DD54-A421-BB3CA9E090FC}"/>
          </ac:picMkLst>
        </pc:picChg>
        <pc:picChg chg="add mod">
          <ac:chgData name="Charley Ward (cward@CGDEV.ORG)" userId="05210848-f0a9-4133-9a2f-e56844f5f3e3" providerId="ADAL" clId="{F622A090-BE5D-482A-8E9F-FC9EB11109C9}" dt="2024-08-28T20:29:27.080" v="4568" actId="1076"/>
          <ac:picMkLst>
            <pc:docMk/>
            <pc:sldMk cId="2341937931" sldId="269"/>
            <ac:picMk id="15" creationId="{EF47FFEF-E861-A76A-C535-99AFD77BA982}"/>
          </ac:picMkLst>
        </pc:picChg>
        <pc:picChg chg="add del mod">
          <ac:chgData name="Charley Ward (cward@CGDEV.ORG)" userId="05210848-f0a9-4133-9a2f-e56844f5f3e3" providerId="ADAL" clId="{F622A090-BE5D-482A-8E9F-FC9EB11109C9}" dt="2024-08-27T22:43:26.780" v="3255" actId="478"/>
          <ac:picMkLst>
            <pc:docMk/>
            <pc:sldMk cId="2341937931" sldId="269"/>
            <ac:picMk id="16" creationId="{7434A5BF-5334-A1C5-23FD-682AE4131FE7}"/>
          </ac:picMkLst>
        </pc:picChg>
        <pc:picChg chg="add mod">
          <ac:chgData name="Charley Ward (cward@CGDEV.ORG)" userId="05210848-f0a9-4133-9a2f-e56844f5f3e3" providerId="ADAL" clId="{F622A090-BE5D-482A-8E9F-FC9EB11109C9}" dt="2024-08-28T20:29:41.856" v="4573" actId="1076"/>
          <ac:picMkLst>
            <pc:docMk/>
            <pc:sldMk cId="2341937931" sldId="269"/>
            <ac:picMk id="18" creationId="{65F89323-F275-32EC-AC71-076EF1CE002D}"/>
          </ac:picMkLst>
        </pc:picChg>
        <pc:picChg chg="add del mod">
          <ac:chgData name="Charley Ward (cward@CGDEV.ORG)" userId="05210848-f0a9-4133-9a2f-e56844f5f3e3" providerId="ADAL" clId="{F622A090-BE5D-482A-8E9F-FC9EB11109C9}" dt="2024-08-28T20:27:17.972" v="4525" actId="478"/>
          <ac:picMkLst>
            <pc:docMk/>
            <pc:sldMk cId="2341937931" sldId="269"/>
            <ac:picMk id="19" creationId="{403E4E68-A7A1-2DAB-5176-F5D9E48B3B3E}"/>
          </ac:picMkLst>
        </pc:picChg>
        <pc:picChg chg="add del mod">
          <ac:chgData name="Charley Ward (cward@CGDEV.ORG)" userId="05210848-f0a9-4133-9a2f-e56844f5f3e3" providerId="ADAL" clId="{F622A090-BE5D-482A-8E9F-FC9EB11109C9}" dt="2024-08-27T22:43:25.345" v="3254" actId="478"/>
          <ac:picMkLst>
            <pc:docMk/>
            <pc:sldMk cId="2341937931" sldId="269"/>
            <ac:picMk id="20" creationId="{10E46E13-910A-79EE-90B9-0A0D72913E6A}"/>
          </ac:picMkLst>
        </pc:picChg>
        <pc:picChg chg="add del mod">
          <ac:chgData name="Charley Ward (cward@CGDEV.ORG)" userId="05210848-f0a9-4133-9a2f-e56844f5f3e3" providerId="ADAL" clId="{F622A090-BE5D-482A-8E9F-FC9EB11109C9}" dt="2024-08-27T22:43:15.326" v="3250" actId="478"/>
          <ac:picMkLst>
            <pc:docMk/>
            <pc:sldMk cId="2341937931" sldId="269"/>
            <ac:picMk id="22" creationId="{E9C2B894-90B8-A69B-37F3-979E3053D7D1}"/>
          </ac:picMkLst>
        </pc:picChg>
        <pc:picChg chg="add del mod">
          <ac:chgData name="Charley Ward (cward@CGDEV.ORG)" userId="05210848-f0a9-4133-9a2f-e56844f5f3e3" providerId="ADAL" clId="{F622A090-BE5D-482A-8E9F-FC9EB11109C9}" dt="2024-08-27T22:43:11.405" v="3249" actId="478"/>
          <ac:picMkLst>
            <pc:docMk/>
            <pc:sldMk cId="2341937931" sldId="269"/>
            <ac:picMk id="24" creationId="{0B84C986-94DA-0F19-BB1A-767D3C6747A9}"/>
          </ac:picMkLst>
        </pc:picChg>
        <pc:picChg chg="add mod">
          <ac:chgData name="Charley Ward (cward@CGDEV.ORG)" userId="05210848-f0a9-4133-9a2f-e56844f5f3e3" providerId="ADAL" clId="{F622A090-BE5D-482A-8E9F-FC9EB11109C9}" dt="2024-08-28T20:29:29.720" v="4570" actId="1076"/>
          <ac:picMkLst>
            <pc:docMk/>
            <pc:sldMk cId="2341937931" sldId="269"/>
            <ac:picMk id="26" creationId="{487C78F0-9935-0C11-7397-3F631A654F89}"/>
          </ac:picMkLst>
        </pc:picChg>
        <pc:picChg chg="add del mod">
          <ac:chgData name="Charley Ward (cward@CGDEV.ORG)" userId="05210848-f0a9-4133-9a2f-e56844f5f3e3" providerId="ADAL" clId="{F622A090-BE5D-482A-8E9F-FC9EB11109C9}" dt="2024-08-20T20:30:49.235" v="797" actId="478"/>
          <ac:picMkLst>
            <pc:docMk/>
            <pc:sldMk cId="2341937931" sldId="269"/>
            <ac:picMk id="2050" creationId="{5E39F29B-4BA1-1A0B-3A8A-FAD88654C770}"/>
          </ac:picMkLst>
        </pc:picChg>
      </pc:sldChg>
      <pc:sldChg chg="modSp new mod">
        <pc:chgData name="Charley Ward (cward@CGDEV.ORG)" userId="05210848-f0a9-4133-9a2f-e56844f5f3e3" providerId="ADAL" clId="{F622A090-BE5D-482A-8E9F-FC9EB11109C9}" dt="2024-08-27T15:42:30.753" v="1624" actId="20577"/>
        <pc:sldMkLst>
          <pc:docMk/>
          <pc:sldMk cId="842682472" sldId="270"/>
        </pc:sldMkLst>
        <pc:spChg chg="mod">
          <ac:chgData name="Charley Ward (cward@CGDEV.ORG)" userId="05210848-f0a9-4133-9a2f-e56844f5f3e3" providerId="ADAL" clId="{F622A090-BE5D-482A-8E9F-FC9EB11109C9}" dt="2024-08-27T14:43:40.708" v="1344" actId="2711"/>
          <ac:spMkLst>
            <pc:docMk/>
            <pc:sldMk cId="842682472" sldId="270"/>
            <ac:spMk id="2" creationId="{5994A2FC-CBFF-0E52-259A-33E5C9568BA8}"/>
          </ac:spMkLst>
        </pc:spChg>
        <pc:spChg chg="mod">
          <ac:chgData name="Charley Ward (cward@CGDEV.ORG)" userId="05210848-f0a9-4133-9a2f-e56844f5f3e3" providerId="ADAL" clId="{F622A090-BE5D-482A-8E9F-FC9EB11109C9}" dt="2024-08-27T15:42:30.753" v="1624" actId="20577"/>
          <ac:spMkLst>
            <pc:docMk/>
            <pc:sldMk cId="842682472" sldId="270"/>
            <ac:spMk id="3" creationId="{97E67D4B-E769-0CFD-EB11-E6F222791ADB}"/>
          </ac:spMkLst>
        </pc:spChg>
      </pc:sldChg>
      <pc:sldChg chg="addSp delSp modSp new mod modNotesTx">
        <pc:chgData name="Charley Ward (cward@CGDEV.ORG)" userId="05210848-f0a9-4133-9a2f-e56844f5f3e3" providerId="ADAL" clId="{F622A090-BE5D-482A-8E9F-FC9EB11109C9}" dt="2024-08-27T19:28:15.092" v="2400" actId="20577"/>
        <pc:sldMkLst>
          <pc:docMk/>
          <pc:sldMk cId="4086934674" sldId="271"/>
        </pc:sldMkLst>
        <pc:spChg chg="del">
          <ac:chgData name="Charley Ward (cward@CGDEV.ORG)" userId="05210848-f0a9-4133-9a2f-e56844f5f3e3" providerId="ADAL" clId="{F622A090-BE5D-482A-8E9F-FC9EB11109C9}" dt="2024-08-27T15:13:49.236" v="1381" actId="478"/>
          <ac:spMkLst>
            <pc:docMk/>
            <pc:sldMk cId="4086934674" sldId="271"/>
            <ac:spMk id="2" creationId="{B502D92F-6B4E-23A7-1826-B7C99E56469D}"/>
          </ac:spMkLst>
        </pc:spChg>
        <pc:spChg chg="del mod">
          <ac:chgData name="Charley Ward (cward@CGDEV.ORG)" userId="05210848-f0a9-4133-9a2f-e56844f5f3e3" providerId="ADAL" clId="{F622A090-BE5D-482A-8E9F-FC9EB11109C9}" dt="2024-08-27T15:10:00.984" v="1370" actId="478"/>
          <ac:spMkLst>
            <pc:docMk/>
            <pc:sldMk cId="4086934674" sldId="271"/>
            <ac:spMk id="3" creationId="{78FF6740-DC2C-ADCB-1DD9-5D8DECE501E2}"/>
          </ac:spMkLst>
        </pc:spChg>
        <pc:spChg chg="mod">
          <ac:chgData name="Charley Ward (cward@CGDEV.ORG)" userId="05210848-f0a9-4133-9a2f-e56844f5f3e3" providerId="ADAL" clId="{F622A090-BE5D-482A-8E9F-FC9EB11109C9}" dt="2024-08-27T15:22:47.578" v="1395"/>
          <ac:spMkLst>
            <pc:docMk/>
            <pc:sldMk cId="4086934674" sldId="271"/>
            <ac:spMk id="4" creationId="{8AA32931-1836-AD30-441B-BAA462018129}"/>
          </ac:spMkLst>
        </pc:spChg>
        <pc:spChg chg="add del mod">
          <ac:chgData name="Charley Ward (cward@CGDEV.ORG)" userId="05210848-f0a9-4133-9a2f-e56844f5f3e3" providerId="ADAL" clId="{F622A090-BE5D-482A-8E9F-FC9EB11109C9}" dt="2024-08-27T15:10:04.493" v="1371" actId="478"/>
          <ac:spMkLst>
            <pc:docMk/>
            <pc:sldMk cId="4086934674" sldId="271"/>
            <ac:spMk id="8" creationId="{ACF19BF0-69C6-394E-A2CE-9250AF8586BC}"/>
          </ac:spMkLst>
        </pc:spChg>
        <pc:spChg chg="add mod">
          <ac:chgData name="Charley Ward (cward@CGDEV.ORG)" userId="05210848-f0a9-4133-9a2f-e56844f5f3e3" providerId="ADAL" clId="{F622A090-BE5D-482A-8E9F-FC9EB11109C9}" dt="2024-08-27T15:37:03.552" v="1554" actId="1076"/>
          <ac:spMkLst>
            <pc:docMk/>
            <pc:sldMk cId="4086934674" sldId="271"/>
            <ac:spMk id="13" creationId="{4100EF5B-E55D-EDE5-75C1-3875CE8CB337}"/>
          </ac:spMkLst>
        </pc:spChg>
        <pc:spChg chg="add del mod">
          <ac:chgData name="Charley Ward (cward@CGDEV.ORG)" userId="05210848-f0a9-4133-9a2f-e56844f5f3e3" providerId="ADAL" clId="{F622A090-BE5D-482A-8E9F-FC9EB11109C9}" dt="2024-08-27T15:35:00.889" v="1483"/>
          <ac:spMkLst>
            <pc:docMk/>
            <pc:sldMk cId="4086934674" sldId="271"/>
            <ac:spMk id="15" creationId="{274D25CB-0ACC-2772-2286-FFA4F1163AF7}"/>
          </ac:spMkLst>
        </pc:spChg>
        <pc:spChg chg="add mod">
          <ac:chgData name="Charley Ward (cward@CGDEV.ORG)" userId="05210848-f0a9-4133-9a2f-e56844f5f3e3" providerId="ADAL" clId="{F622A090-BE5D-482A-8E9F-FC9EB11109C9}" dt="2024-08-27T15:37:25.786" v="1557" actId="1035"/>
          <ac:spMkLst>
            <pc:docMk/>
            <pc:sldMk cId="4086934674" sldId="271"/>
            <ac:spMk id="16" creationId="{1DDBD17F-4231-EEC3-5E0C-A0ACAAB20FF5}"/>
          </ac:spMkLst>
        </pc:spChg>
        <pc:picChg chg="add del mod">
          <ac:chgData name="Charley Ward (cward@CGDEV.ORG)" userId="05210848-f0a9-4133-9a2f-e56844f5f3e3" providerId="ADAL" clId="{F622A090-BE5D-482A-8E9F-FC9EB11109C9}" dt="2024-08-27T15:13:24.912" v="1378" actId="478"/>
          <ac:picMkLst>
            <pc:docMk/>
            <pc:sldMk cId="4086934674" sldId="271"/>
            <ac:picMk id="6" creationId="{C4CA4B1D-AA2C-1C4C-4CAD-8F1B37F53958}"/>
          </ac:picMkLst>
        </pc:picChg>
        <pc:picChg chg="add del mod">
          <ac:chgData name="Charley Ward (cward@CGDEV.ORG)" userId="05210848-f0a9-4133-9a2f-e56844f5f3e3" providerId="ADAL" clId="{F622A090-BE5D-482A-8E9F-FC9EB11109C9}" dt="2024-08-27T15:15:24.197" v="1385" actId="478"/>
          <ac:picMkLst>
            <pc:docMk/>
            <pc:sldMk cId="4086934674" sldId="271"/>
            <ac:picMk id="10" creationId="{F68A5394-CEC3-E611-EA67-CBDB7DCB66A7}"/>
          </ac:picMkLst>
        </pc:picChg>
        <pc:picChg chg="add mod">
          <ac:chgData name="Charley Ward (cward@CGDEV.ORG)" userId="05210848-f0a9-4133-9a2f-e56844f5f3e3" providerId="ADAL" clId="{F622A090-BE5D-482A-8E9F-FC9EB11109C9}" dt="2024-08-27T15:37:00.351" v="1553" actId="1076"/>
          <ac:picMkLst>
            <pc:docMk/>
            <pc:sldMk cId="4086934674" sldId="271"/>
            <ac:picMk id="12" creationId="{68F725FA-10C1-A891-0560-36F3FDC82911}"/>
          </ac:picMkLst>
        </pc:picChg>
      </pc:sldChg>
      <pc:sldChg chg="addSp delSp modSp new mod modNotesTx">
        <pc:chgData name="Charley Ward (cward@CGDEV.ORG)" userId="05210848-f0a9-4133-9a2f-e56844f5f3e3" providerId="ADAL" clId="{F622A090-BE5D-482A-8E9F-FC9EB11109C9}" dt="2024-08-27T16:03:00.114" v="1988"/>
        <pc:sldMkLst>
          <pc:docMk/>
          <pc:sldMk cId="426924892" sldId="272"/>
        </pc:sldMkLst>
        <pc:spChg chg="del">
          <ac:chgData name="Charley Ward (cward@CGDEV.ORG)" userId="05210848-f0a9-4133-9a2f-e56844f5f3e3" providerId="ADAL" clId="{F622A090-BE5D-482A-8E9F-FC9EB11109C9}" dt="2024-08-27T15:40:55.370" v="1591" actId="478"/>
          <ac:spMkLst>
            <pc:docMk/>
            <pc:sldMk cId="426924892" sldId="272"/>
            <ac:spMk id="2" creationId="{C5814592-C666-8685-C5C6-834F38568DBA}"/>
          </ac:spMkLst>
        </pc:spChg>
        <pc:spChg chg="del mod">
          <ac:chgData name="Charley Ward (cward@CGDEV.ORG)" userId="05210848-f0a9-4133-9a2f-e56844f5f3e3" providerId="ADAL" clId="{F622A090-BE5D-482A-8E9F-FC9EB11109C9}" dt="2024-08-27T15:40:53.513" v="1590" actId="478"/>
          <ac:spMkLst>
            <pc:docMk/>
            <pc:sldMk cId="426924892" sldId="272"/>
            <ac:spMk id="3" creationId="{C266A3A7-30D8-F71B-8C28-6DE55978CD2C}"/>
          </ac:spMkLst>
        </pc:spChg>
        <pc:spChg chg="mod">
          <ac:chgData name="Charley Ward (cward@CGDEV.ORG)" userId="05210848-f0a9-4133-9a2f-e56844f5f3e3" providerId="ADAL" clId="{F622A090-BE5D-482A-8E9F-FC9EB11109C9}" dt="2024-08-27T15:41:30.052" v="1596"/>
          <ac:spMkLst>
            <pc:docMk/>
            <pc:sldMk cId="426924892" sldId="272"/>
            <ac:spMk id="4" creationId="{7AEFF505-F691-12E1-8D20-F253F18E8390}"/>
          </ac:spMkLst>
        </pc:spChg>
        <pc:spChg chg="add del mod">
          <ac:chgData name="Charley Ward (cward@CGDEV.ORG)" userId="05210848-f0a9-4133-9a2f-e56844f5f3e3" providerId="ADAL" clId="{F622A090-BE5D-482A-8E9F-FC9EB11109C9}" dt="2024-08-27T15:40:56.977" v="1592" actId="478"/>
          <ac:spMkLst>
            <pc:docMk/>
            <pc:sldMk cId="426924892" sldId="272"/>
            <ac:spMk id="6" creationId="{A006A29C-37A9-E130-4829-924116D34E88}"/>
          </ac:spMkLst>
        </pc:spChg>
        <pc:spChg chg="add mod">
          <ac:chgData name="Charley Ward (cward@CGDEV.ORG)" userId="05210848-f0a9-4133-9a2f-e56844f5f3e3" providerId="ADAL" clId="{F622A090-BE5D-482A-8E9F-FC9EB11109C9}" dt="2024-08-27T15:59:13.521" v="1932" actId="1076"/>
          <ac:spMkLst>
            <pc:docMk/>
            <pc:sldMk cId="426924892" sldId="272"/>
            <ac:spMk id="7" creationId="{2028EF31-CCE3-4AE5-C760-069B7728164B}"/>
          </ac:spMkLst>
        </pc:spChg>
      </pc:sldChg>
      <pc:sldChg chg="addSp delSp modSp new mod modNotesTx">
        <pc:chgData name="Charley Ward (cward@CGDEV.ORG)" userId="05210848-f0a9-4133-9a2f-e56844f5f3e3" providerId="ADAL" clId="{F622A090-BE5D-482A-8E9F-FC9EB11109C9}" dt="2024-08-27T15:53:17.152" v="1911" actId="20577"/>
        <pc:sldMkLst>
          <pc:docMk/>
          <pc:sldMk cId="905313149" sldId="273"/>
        </pc:sldMkLst>
        <pc:spChg chg="del">
          <ac:chgData name="Charley Ward (cward@CGDEV.ORG)" userId="05210848-f0a9-4133-9a2f-e56844f5f3e3" providerId="ADAL" clId="{F622A090-BE5D-482A-8E9F-FC9EB11109C9}" dt="2024-08-27T14:42:57.856" v="1313" actId="478"/>
          <ac:spMkLst>
            <pc:docMk/>
            <pc:sldMk cId="905313149" sldId="273"/>
            <ac:spMk id="2" creationId="{6302680F-BA84-7667-0CE9-FD85AD23877D}"/>
          </ac:spMkLst>
        </pc:spChg>
        <pc:spChg chg="del mod">
          <ac:chgData name="Charley Ward (cward@CGDEV.ORG)" userId="05210848-f0a9-4133-9a2f-e56844f5f3e3" providerId="ADAL" clId="{F622A090-BE5D-482A-8E9F-FC9EB11109C9}" dt="2024-08-27T14:42:55.806" v="1312" actId="478"/>
          <ac:spMkLst>
            <pc:docMk/>
            <pc:sldMk cId="905313149" sldId="273"/>
            <ac:spMk id="3" creationId="{8FAD4B5A-6F4B-5B88-B262-9CC9582BAA70}"/>
          </ac:spMkLst>
        </pc:spChg>
        <pc:spChg chg="mod">
          <ac:chgData name="Charley Ward (cward@CGDEV.ORG)" userId="05210848-f0a9-4133-9a2f-e56844f5f3e3" providerId="ADAL" clId="{F622A090-BE5D-482A-8E9F-FC9EB11109C9}" dt="2024-08-27T14:43:21.819" v="1343" actId="2711"/>
          <ac:spMkLst>
            <pc:docMk/>
            <pc:sldMk cId="905313149" sldId="273"/>
            <ac:spMk id="4" creationId="{4B8C3AEF-A36D-0A39-6892-4C4C3CD197DF}"/>
          </ac:spMkLst>
        </pc:spChg>
        <pc:spChg chg="add del mod">
          <ac:chgData name="Charley Ward (cward@CGDEV.ORG)" userId="05210848-f0a9-4133-9a2f-e56844f5f3e3" providerId="ADAL" clId="{F622A090-BE5D-482A-8E9F-FC9EB11109C9}" dt="2024-08-27T14:43:00.702" v="1314" actId="478"/>
          <ac:spMkLst>
            <pc:docMk/>
            <pc:sldMk cId="905313149" sldId="273"/>
            <ac:spMk id="6" creationId="{1FDD5324-47EF-C220-9E8E-1F5D2D226BD7}"/>
          </ac:spMkLst>
        </pc:spChg>
        <pc:picChg chg="add mod">
          <ac:chgData name="Charley Ward (cward@CGDEV.ORG)" userId="05210848-f0a9-4133-9a2f-e56844f5f3e3" providerId="ADAL" clId="{F622A090-BE5D-482A-8E9F-FC9EB11109C9}" dt="2024-08-27T14:44:23.424" v="1349" actId="1076"/>
          <ac:picMkLst>
            <pc:docMk/>
            <pc:sldMk cId="905313149" sldId="273"/>
            <ac:picMk id="1026" creationId="{3E9001BD-5BE4-D5F6-26CE-0C22213F75BF}"/>
          </ac:picMkLst>
        </pc:picChg>
      </pc:sldChg>
      <pc:sldChg chg="addSp delSp modSp new mod">
        <pc:chgData name="Charley Ward (cward@CGDEV.ORG)" userId="05210848-f0a9-4133-9a2f-e56844f5f3e3" providerId="ADAL" clId="{F622A090-BE5D-482A-8E9F-FC9EB11109C9}" dt="2024-08-27T19:22:02.482" v="2380" actId="478"/>
        <pc:sldMkLst>
          <pc:docMk/>
          <pc:sldMk cId="536806450" sldId="274"/>
        </pc:sldMkLst>
        <pc:spChg chg="del">
          <ac:chgData name="Charley Ward (cward@CGDEV.ORG)" userId="05210848-f0a9-4133-9a2f-e56844f5f3e3" providerId="ADAL" clId="{F622A090-BE5D-482A-8E9F-FC9EB11109C9}" dt="2024-08-27T17:04:39.359" v="1993" actId="478"/>
          <ac:spMkLst>
            <pc:docMk/>
            <pc:sldMk cId="536806450" sldId="274"/>
            <ac:spMk id="2" creationId="{94DF1CEC-BF95-979B-9ACE-60AA85232F2D}"/>
          </ac:spMkLst>
        </pc:spChg>
        <pc:spChg chg="del mod">
          <ac:chgData name="Charley Ward (cward@CGDEV.ORG)" userId="05210848-f0a9-4133-9a2f-e56844f5f3e3" providerId="ADAL" clId="{F622A090-BE5D-482A-8E9F-FC9EB11109C9}" dt="2024-08-27T17:04:33.551" v="1991" actId="478"/>
          <ac:spMkLst>
            <pc:docMk/>
            <pc:sldMk cId="536806450" sldId="274"/>
            <ac:spMk id="3" creationId="{DBD73C17-32A5-7D31-0DE7-033D1BF527B2}"/>
          </ac:spMkLst>
        </pc:spChg>
        <pc:spChg chg="add del mod">
          <ac:chgData name="Charley Ward (cward@CGDEV.ORG)" userId="05210848-f0a9-4133-9a2f-e56844f5f3e3" providerId="ADAL" clId="{F622A090-BE5D-482A-8E9F-FC9EB11109C9}" dt="2024-08-27T17:04:36.126" v="1992" actId="478"/>
          <ac:spMkLst>
            <pc:docMk/>
            <pc:sldMk cId="536806450" sldId="274"/>
            <ac:spMk id="6" creationId="{AF2D6BC1-A660-6255-DB09-6C6141123854}"/>
          </ac:spMkLst>
        </pc:spChg>
        <pc:picChg chg="add del mod">
          <ac:chgData name="Charley Ward (cward@CGDEV.ORG)" userId="05210848-f0a9-4133-9a2f-e56844f5f3e3" providerId="ADAL" clId="{F622A090-BE5D-482A-8E9F-FC9EB11109C9}" dt="2024-08-27T19:04:06.204" v="2042" actId="478"/>
          <ac:picMkLst>
            <pc:docMk/>
            <pc:sldMk cId="536806450" sldId="274"/>
            <ac:picMk id="8" creationId="{12B27E5D-A817-BE35-D8C1-921988ABFBA1}"/>
          </ac:picMkLst>
        </pc:picChg>
        <pc:picChg chg="add del mod ord modCrop">
          <ac:chgData name="Charley Ward (cward@CGDEV.ORG)" userId="05210848-f0a9-4133-9a2f-e56844f5f3e3" providerId="ADAL" clId="{F622A090-BE5D-482A-8E9F-FC9EB11109C9}" dt="2024-08-27T19:22:02.482" v="2380" actId="478"/>
          <ac:picMkLst>
            <pc:docMk/>
            <pc:sldMk cId="536806450" sldId="274"/>
            <ac:picMk id="10" creationId="{28C8BA05-4CD2-6B42-F1FC-CF90390C9664}"/>
          </ac:picMkLst>
        </pc:picChg>
        <pc:picChg chg="add del mod">
          <ac:chgData name="Charley Ward (cward@CGDEV.ORG)" userId="05210848-f0a9-4133-9a2f-e56844f5f3e3" providerId="ADAL" clId="{F622A090-BE5D-482A-8E9F-FC9EB11109C9}" dt="2024-08-27T19:02:22.400" v="2033" actId="478"/>
          <ac:picMkLst>
            <pc:docMk/>
            <pc:sldMk cId="536806450" sldId="274"/>
            <ac:picMk id="12" creationId="{05C5EF83-DA86-C4ED-B10C-349D35B1B3DD}"/>
          </ac:picMkLst>
        </pc:picChg>
        <pc:picChg chg="add mod">
          <ac:chgData name="Charley Ward (cward@CGDEV.ORG)" userId="05210848-f0a9-4133-9a2f-e56844f5f3e3" providerId="ADAL" clId="{F622A090-BE5D-482A-8E9F-FC9EB11109C9}" dt="2024-08-27T19:07:28.041" v="2062" actId="14100"/>
          <ac:picMkLst>
            <pc:docMk/>
            <pc:sldMk cId="536806450" sldId="274"/>
            <ac:picMk id="14" creationId="{09005565-9EA4-EEE6-9F0C-1DF6B50295F0}"/>
          </ac:picMkLst>
        </pc:picChg>
      </pc:sldChg>
      <pc:sldChg chg="modSp new del mod">
        <pc:chgData name="Charley Ward (cward@CGDEV.ORG)" userId="05210848-f0a9-4133-9a2f-e56844f5f3e3" providerId="ADAL" clId="{F622A090-BE5D-482A-8E9F-FC9EB11109C9}" dt="2024-08-29T13:55:59.257" v="4637" actId="47"/>
        <pc:sldMkLst>
          <pc:docMk/>
          <pc:sldMk cId="1967987107" sldId="275"/>
        </pc:sldMkLst>
        <pc:spChg chg="mod">
          <ac:chgData name="Charley Ward (cward@CGDEV.ORG)" userId="05210848-f0a9-4133-9a2f-e56844f5f3e3" providerId="ADAL" clId="{F622A090-BE5D-482A-8E9F-FC9EB11109C9}" dt="2024-08-28T19:11:44.247" v="3613" actId="122"/>
          <ac:spMkLst>
            <pc:docMk/>
            <pc:sldMk cId="1967987107" sldId="275"/>
            <ac:spMk id="2" creationId="{8AECF05D-FB1B-2BDB-8274-71CC647DE19C}"/>
          </ac:spMkLst>
        </pc:spChg>
        <pc:spChg chg="mod">
          <ac:chgData name="Charley Ward (cward@CGDEV.ORG)" userId="05210848-f0a9-4133-9a2f-e56844f5f3e3" providerId="ADAL" clId="{F622A090-BE5D-482A-8E9F-FC9EB11109C9}" dt="2024-08-28T20:40:32.211" v="4636" actId="20577"/>
          <ac:spMkLst>
            <pc:docMk/>
            <pc:sldMk cId="1967987107" sldId="275"/>
            <ac:spMk id="3" creationId="{9814E850-9CA7-7301-E82E-AE22280786FA}"/>
          </ac:spMkLst>
        </pc:spChg>
        <pc:spChg chg="mod">
          <ac:chgData name="Charley Ward (cward@CGDEV.ORG)" userId="05210848-f0a9-4133-9a2f-e56844f5f3e3" providerId="ADAL" clId="{F622A090-BE5D-482A-8E9F-FC9EB11109C9}" dt="2024-08-27T22:37:50.728" v="3043"/>
          <ac:spMkLst>
            <pc:docMk/>
            <pc:sldMk cId="1967987107" sldId="275"/>
            <ac:spMk id="4" creationId="{100B817A-2457-FCC5-E0B9-DA620AB64D88}"/>
          </ac:spMkLst>
        </pc:spChg>
      </pc:sldChg>
      <pc:sldChg chg="addSp delSp modSp new del mod">
        <pc:chgData name="Charley Ward (cward@CGDEV.ORG)" userId="05210848-f0a9-4133-9a2f-e56844f5f3e3" providerId="ADAL" clId="{F622A090-BE5D-482A-8E9F-FC9EB11109C9}" dt="2024-08-27T15:39:09.715" v="1565" actId="47"/>
        <pc:sldMkLst>
          <pc:docMk/>
          <pc:sldMk cId="2170475645" sldId="275"/>
        </pc:sldMkLst>
        <pc:spChg chg="del">
          <ac:chgData name="Charley Ward (cward@CGDEV.ORG)" userId="05210848-f0a9-4133-9a2f-e56844f5f3e3" providerId="ADAL" clId="{F622A090-BE5D-482A-8E9F-FC9EB11109C9}" dt="2024-08-27T15:33:58.199" v="1467" actId="478"/>
          <ac:spMkLst>
            <pc:docMk/>
            <pc:sldMk cId="2170475645" sldId="275"/>
            <ac:spMk id="2" creationId="{726CA298-9743-80DE-9AD5-D7EB9237FB2C}"/>
          </ac:spMkLst>
        </pc:spChg>
        <pc:spChg chg="del mod">
          <ac:chgData name="Charley Ward (cward@CGDEV.ORG)" userId="05210848-f0a9-4133-9a2f-e56844f5f3e3" providerId="ADAL" clId="{F622A090-BE5D-482A-8E9F-FC9EB11109C9}" dt="2024-08-27T15:33:55.748" v="1466" actId="478"/>
          <ac:spMkLst>
            <pc:docMk/>
            <pc:sldMk cId="2170475645" sldId="275"/>
            <ac:spMk id="3" creationId="{E1184A98-A6F1-4BBD-0F21-55795AA11398}"/>
          </ac:spMkLst>
        </pc:spChg>
        <pc:picChg chg="add del mod">
          <ac:chgData name="Charley Ward (cward@CGDEV.ORG)" userId="05210848-f0a9-4133-9a2f-e56844f5f3e3" providerId="ADAL" clId="{F622A090-BE5D-482A-8E9F-FC9EB11109C9}" dt="2024-08-27T15:38:42.395" v="1560" actId="478"/>
          <ac:picMkLst>
            <pc:docMk/>
            <pc:sldMk cId="2170475645" sldId="275"/>
            <ac:picMk id="6" creationId="{C435797A-6CF1-6F8D-8405-3BBAE9D1E1EE}"/>
          </ac:picMkLst>
        </pc:picChg>
        <pc:picChg chg="add del mod">
          <ac:chgData name="Charley Ward (cward@CGDEV.ORG)" userId="05210848-f0a9-4133-9a2f-e56844f5f3e3" providerId="ADAL" clId="{F622A090-BE5D-482A-8E9F-FC9EB11109C9}" dt="2024-08-27T15:38:55.750" v="1564" actId="478"/>
          <ac:picMkLst>
            <pc:docMk/>
            <pc:sldMk cId="2170475645" sldId="275"/>
            <ac:picMk id="8" creationId="{F02215A6-CF92-116B-F085-590E179EA4E5}"/>
          </ac:picMkLst>
        </pc:picChg>
      </pc:sldChg>
      <pc:sldChg chg="addSp delSp modSp new mod modNotesTx">
        <pc:chgData name="Charley Ward (cward@CGDEV.ORG)" userId="05210848-f0a9-4133-9a2f-e56844f5f3e3" providerId="ADAL" clId="{F622A090-BE5D-482A-8E9F-FC9EB11109C9}" dt="2024-08-29T14:25:22.232" v="4767" actId="20577"/>
        <pc:sldMkLst>
          <pc:docMk/>
          <pc:sldMk cId="759632388" sldId="276"/>
        </pc:sldMkLst>
        <pc:spChg chg="del">
          <ac:chgData name="Charley Ward (cward@CGDEV.ORG)" userId="05210848-f0a9-4133-9a2f-e56844f5f3e3" providerId="ADAL" clId="{F622A090-BE5D-482A-8E9F-FC9EB11109C9}" dt="2024-08-27T22:35:16.539" v="2890" actId="478"/>
          <ac:spMkLst>
            <pc:docMk/>
            <pc:sldMk cId="759632388" sldId="276"/>
            <ac:spMk id="2" creationId="{5D4B9D23-C3DE-B543-0A1B-862DB51C8CD9}"/>
          </ac:spMkLst>
        </pc:spChg>
        <pc:spChg chg="add mod">
          <ac:chgData name="Charley Ward (cward@CGDEV.ORG)" userId="05210848-f0a9-4133-9a2f-e56844f5f3e3" providerId="ADAL" clId="{F622A090-BE5D-482A-8E9F-FC9EB11109C9}" dt="2024-08-29T14:25:22.232" v="4767" actId="20577"/>
          <ac:spMkLst>
            <pc:docMk/>
            <pc:sldMk cId="759632388" sldId="276"/>
            <ac:spMk id="3" creationId="{57FB8633-1DBA-214C-1C19-628E6F2D7BAE}"/>
          </ac:spMkLst>
        </pc:spChg>
        <pc:spChg chg="del mod">
          <ac:chgData name="Charley Ward (cward@CGDEV.ORG)" userId="05210848-f0a9-4133-9a2f-e56844f5f3e3" providerId="ADAL" clId="{F622A090-BE5D-482A-8E9F-FC9EB11109C9}" dt="2024-08-27T22:35:13.235" v="2888" actId="478"/>
          <ac:spMkLst>
            <pc:docMk/>
            <pc:sldMk cId="759632388" sldId="276"/>
            <ac:spMk id="3" creationId="{61DBCE31-3A52-A81C-8730-C58B742E103A}"/>
          </ac:spMkLst>
        </pc:spChg>
        <pc:spChg chg="mod">
          <ac:chgData name="Charley Ward (cward@CGDEV.ORG)" userId="05210848-f0a9-4133-9a2f-e56844f5f3e3" providerId="ADAL" clId="{F622A090-BE5D-482A-8E9F-FC9EB11109C9}" dt="2024-08-27T22:37:46.799" v="3042"/>
          <ac:spMkLst>
            <pc:docMk/>
            <pc:sldMk cId="759632388" sldId="276"/>
            <ac:spMk id="4" creationId="{EE7024F1-CB07-1D46-7BD4-48F61492670D}"/>
          </ac:spMkLst>
        </pc:spChg>
        <pc:spChg chg="add del mod">
          <ac:chgData name="Charley Ward (cward@CGDEV.ORG)" userId="05210848-f0a9-4133-9a2f-e56844f5f3e3" providerId="ADAL" clId="{F622A090-BE5D-482A-8E9F-FC9EB11109C9}" dt="2024-08-27T22:35:14.832" v="2889" actId="478"/>
          <ac:spMkLst>
            <pc:docMk/>
            <pc:sldMk cId="759632388" sldId="276"/>
            <ac:spMk id="8" creationId="{7A10BE9D-8072-4EA7-B11C-ECE2F83890EE}"/>
          </ac:spMkLst>
        </pc:spChg>
        <pc:spChg chg="add mod">
          <ac:chgData name="Charley Ward (cward@CGDEV.ORG)" userId="05210848-f0a9-4133-9a2f-e56844f5f3e3" providerId="ADAL" clId="{F622A090-BE5D-482A-8E9F-FC9EB11109C9}" dt="2024-08-29T14:24:20.904" v="4744" actId="1076"/>
          <ac:spMkLst>
            <pc:docMk/>
            <pc:sldMk cId="759632388" sldId="276"/>
            <ac:spMk id="9" creationId="{8E14A155-FA2E-54BC-FF3C-825E6C4FF4D7}"/>
          </ac:spMkLst>
        </pc:spChg>
        <pc:spChg chg="add mod">
          <ac:chgData name="Charley Ward (cward@CGDEV.ORG)" userId="05210848-f0a9-4133-9a2f-e56844f5f3e3" providerId="ADAL" clId="{F622A090-BE5D-482A-8E9F-FC9EB11109C9}" dt="2024-08-29T14:24:20.904" v="4744" actId="1076"/>
          <ac:spMkLst>
            <pc:docMk/>
            <pc:sldMk cId="759632388" sldId="276"/>
            <ac:spMk id="10" creationId="{BDBB8B4F-2C42-44A5-EADB-03245EA017DF}"/>
          </ac:spMkLst>
        </pc:spChg>
        <pc:graphicFrameChg chg="add mod">
          <ac:chgData name="Charley Ward (cward@CGDEV.ORG)" userId="05210848-f0a9-4133-9a2f-e56844f5f3e3" providerId="ADAL" clId="{F622A090-BE5D-482A-8E9F-FC9EB11109C9}" dt="2024-08-29T14:24:40.084" v="4746"/>
          <ac:graphicFrameMkLst>
            <pc:docMk/>
            <pc:sldMk cId="759632388" sldId="276"/>
            <ac:graphicFrameMk id="2" creationId="{87BF8310-1096-EA03-EC3A-0480439A4B25}"/>
          </ac:graphicFrameMkLst>
        </pc:graphicFrameChg>
        <pc:picChg chg="add mod">
          <ac:chgData name="Charley Ward (cward@CGDEV.ORG)" userId="05210848-f0a9-4133-9a2f-e56844f5f3e3" providerId="ADAL" clId="{F622A090-BE5D-482A-8E9F-FC9EB11109C9}" dt="2024-08-29T14:24:20.904" v="4744" actId="1076"/>
          <ac:picMkLst>
            <pc:docMk/>
            <pc:sldMk cId="759632388" sldId="276"/>
            <ac:picMk id="6" creationId="{C477A3B4-B45C-E91E-9CD5-FBCBBA31E7C1}"/>
          </ac:picMkLst>
        </pc:picChg>
        <pc:picChg chg="add mod">
          <ac:chgData name="Charley Ward (cward@CGDEV.ORG)" userId="05210848-f0a9-4133-9a2f-e56844f5f3e3" providerId="ADAL" clId="{F622A090-BE5D-482A-8E9F-FC9EB11109C9}" dt="2024-08-29T14:24:20.904" v="4744" actId="1076"/>
          <ac:picMkLst>
            <pc:docMk/>
            <pc:sldMk cId="759632388" sldId="276"/>
            <ac:picMk id="12" creationId="{0739F046-1810-58B5-C30E-829B43EB97F4}"/>
          </ac:picMkLst>
        </pc:picChg>
      </pc:sldChg>
      <pc:sldChg chg="modSp new del mod">
        <pc:chgData name="Charley Ward (cward@CGDEV.ORG)" userId="05210848-f0a9-4133-9a2f-e56844f5f3e3" providerId="ADAL" clId="{F622A090-BE5D-482A-8E9F-FC9EB11109C9}" dt="2024-08-29T13:56:02.771" v="4638" actId="47"/>
        <pc:sldMkLst>
          <pc:docMk/>
          <pc:sldMk cId="138779164" sldId="277"/>
        </pc:sldMkLst>
        <pc:spChg chg="mod">
          <ac:chgData name="Charley Ward (cward@CGDEV.ORG)" userId="05210848-f0a9-4133-9a2f-e56844f5f3e3" providerId="ADAL" clId="{F622A090-BE5D-482A-8E9F-FC9EB11109C9}" dt="2024-08-27T22:31:09.439" v="2851" actId="2711"/>
          <ac:spMkLst>
            <pc:docMk/>
            <pc:sldMk cId="138779164" sldId="277"/>
            <ac:spMk id="2" creationId="{C595139B-A56F-AB1C-1799-1F463FF7AB22}"/>
          </ac:spMkLst>
        </pc:spChg>
        <pc:spChg chg="mod">
          <ac:chgData name="Charley Ward (cward@CGDEV.ORG)" userId="05210848-f0a9-4133-9a2f-e56844f5f3e3" providerId="ADAL" clId="{F622A090-BE5D-482A-8E9F-FC9EB11109C9}" dt="2024-08-28T19:42:50.104" v="4109" actId="20577"/>
          <ac:spMkLst>
            <pc:docMk/>
            <pc:sldMk cId="138779164" sldId="277"/>
            <ac:spMk id="3" creationId="{FAF58056-83A0-D66E-8F55-72388FD43E0F}"/>
          </ac:spMkLst>
        </pc:spChg>
        <pc:spChg chg="mod">
          <ac:chgData name="Charley Ward (cward@CGDEV.ORG)" userId="05210848-f0a9-4133-9a2f-e56844f5f3e3" providerId="ADAL" clId="{F622A090-BE5D-482A-8E9F-FC9EB11109C9}" dt="2024-08-28T19:25:26.228" v="3763"/>
          <ac:spMkLst>
            <pc:docMk/>
            <pc:sldMk cId="138779164" sldId="277"/>
            <ac:spMk id="4" creationId="{9BF3428C-2168-DB10-0C42-43758DDD8827}"/>
          </ac:spMkLst>
        </pc:spChg>
      </pc:sldChg>
      <pc:sldChg chg="modSp new del mod">
        <pc:chgData name="Charley Ward (cward@CGDEV.ORG)" userId="05210848-f0a9-4133-9a2f-e56844f5f3e3" providerId="ADAL" clId="{F622A090-BE5D-482A-8E9F-FC9EB11109C9}" dt="2024-08-27T15:45:26.147" v="1718" actId="47"/>
        <pc:sldMkLst>
          <pc:docMk/>
          <pc:sldMk cId="1189941935" sldId="277"/>
        </pc:sldMkLst>
        <pc:spChg chg="mod">
          <ac:chgData name="Charley Ward (cward@CGDEV.ORG)" userId="05210848-f0a9-4133-9a2f-e56844f5f3e3" providerId="ADAL" clId="{F622A090-BE5D-482A-8E9F-FC9EB11109C9}" dt="2024-08-27T15:44:49.025" v="1717" actId="20577"/>
          <ac:spMkLst>
            <pc:docMk/>
            <pc:sldMk cId="1189941935" sldId="277"/>
            <ac:spMk id="3" creationId="{56412186-1DD1-3CB5-DF38-544AF2A13AE1}"/>
          </ac:spMkLst>
        </pc:spChg>
      </pc:sldChg>
      <pc:sldChg chg="addSp delSp modSp new mod modNotesTx">
        <pc:chgData name="Charley Ward (cward@CGDEV.ORG)" userId="05210848-f0a9-4133-9a2f-e56844f5f3e3" providerId="ADAL" clId="{F622A090-BE5D-482A-8E9F-FC9EB11109C9}" dt="2024-08-27T22:39:50.703" v="3158" actId="20577"/>
        <pc:sldMkLst>
          <pc:docMk/>
          <pc:sldMk cId="1226771269" sldId="278"/>
        </pc:sldMkLst>
        <pc:spChg chg="del">
          <ac:chgData name="Charley Ward (cward@CGDEV.ORG)" userId="05210848-f0a9-4133-9a2f-e56844f5f3e3" providerId="ADAL" clId="{F622A090-BE5D-482A-8E9F-FC9EB11109C9}" dt="2024-08-27T19:15:38.830" v="2069" actId="478"/>
          <ac:spMkLst>
            <pc:docMk/>
            <pc:sldMk cId="1226771269" sldId="278"/>
            <ac:spMk id="2" creationId="{281D620C-083C-BF89-CF4D-DD16EABA33C2}"/>
          </ac:spMkLst>
        </pc:spChg>
        <pc:spChg chg="del mod">
          <ac:chgData name="Charley Ward (cward@CGDEV.ORG)" userId="05210848-f0a9-4133-9a2f-e56844f5f3e3" providerId="ADAL" clId="{F622A090-BE5D-482A-8E9F-FC9EB11109C9}" dt="2024-08-27T19:15:34.387" v="2066" actId="478"/>
          <ac:spMkLst>
            <pc:docMk/>
            <pc:sldMk cId="1226771269" sldId="278"/>
            <ac:spMk id="3" creationId="{44C327B8-A7D4-EA1B-798F-C90E976CEFA9}"/>
          </ac:spMkLst>
        </pc:spChg>
        <pc:spChg chg="mod">
          <ac:chgData name="Charley Ward (cward@CGDEV.ORG)" userId="05210848-f0a9-4133-9a2f-e56844f5f3e3" providerId="ADAL" clId="{F622A090-BE5D-482A-8E9F-FC9EB11109C9}" dt="2024-08-27T19:18:23.330" v="2284"/>
          <ac:spMkLst>
            <pc:docMk/>
            <pc:sldMk cId="1226771269" sldId="278"/>
            <ac:spMk id="4" creationId="{161E3AE0-D542-EC3B-4D99-E3728C681631}"/>
          </ac:spMkLst>
        </pc:spChg>
        <pc:spChg chg="add mod">
          <ac:chgData name="Charley Ward (cward@CGDEV.ORG)" userId="05210848-f0a9-4133-9a2f-e56844f5f3e3" providerId="ADAL" clId="{F622A090-BE5D-482A-8E9F-FC9EB11109C9}" dt="2024-08-27T19:14:31.028" v="2064"/>
          <ac:spMkLst>
            <pc:docMk/>
            <pc:sldMk cId="1226771269" sldId="278"/>
            <ac:spMk id="5" creationId="{F5563D25-CBE3-5AB0-CAE8-E97EC03F28EB}"/>
          </ac:spMkLst>
        </pc:spChg>
        <pc:spChg chg="add del mod">
          <ac:chgData name="Charley Ward (cward@CGDEV.ORG)" userId="05210848-f0a9-4133-9a2f-e56844f5f3e3" providerId="ADAL" clId="{F622A090-BE5D-482A-8E9F-FC9EB11109C9}" dt="2024-08-27T19:15:36.476" v="2068" actId="478"/>
          <ac:spMkLst>
            <pc:docMk/>
            <pc:sldMk cId="1226771269" sldId="278"/>
            <ac:spMk id="9" creationId="{8913E031-AB26-979E-B76E-A37F4D2FA880}"/>
          </ac:spMkLst>
        </pc:spChg>
        <pc:spChg chg="add mod">
          <ac:chgData name="Charley Ward (cward@CGDEV.ORG)" userId="05210848-f0a9-4133-9a2f-e56844f5f3e3" providerId="ADAL" clId="{F622A090-BE5D-482A-8E9F-FC9EB11109C9}" dt="2024-08-27T19:16:30.913" v="2140" actId="20577"/>
          <ac:spMkLst>
            <pc:docMk/>
            <pc:sldMk cId="1226771269" sldId="278"/>
            <ac:spMk id="10" creationId="{049A3ED2-4E45-DA27-E59E-28B0787D6DE9}"/>
          </ac:spMkLst>
        </pc:spChg>
        <pc:spChg chg="add mod">
          <ac:chgData name="Charley Ward (cward@CGDEV.ORG)" userId="05210848-f0a9-4133-9a2f-e56844f5f3e3" providerId="ADAL" clId="{F622A090-BE5D-482A-8E9F-FC9EB11109C9}" dt="2024-08-27T19:18:07.432" v="2283" actId="20577"/>
          <ac:spMkLst>
            <pc:docMk/>
            <pc:sldMk cId="1226771269" sldId="278"/>
            <ac:spMk id="11" creationId="{3376CC7A-DFDF-A97B-1591-7A6065FEC8E4}"/>
          </ac:spMkLst>
        </pc:spChg>
        <pc:picChg chg="add mod">
          <ac:chgData name="Charley Ward (cward@CGDEV.ORG)" userId="05210848-f0a9-4133-9a2f-e56844f5f3e3" providerId="ADAL" clId="{F622A090-BE5D-482A-8E9F-FC9EB11109C9}" dt="2024-08-27T19:15:53.043" v="2075" actId="1076"/>
          <ac:picMkLst>
            <pc:docMk/>
            <pc:sldMk cId="1226771269" sldId="278"/>
            <ac:picMk id="7" creationId="{A71C5CAA-7835-5D2E-18AA-12BC2F4BE728}"/>
          </ac:picMkLst>
        </pc:picChg>
      </pc:sldChg>
      <pc:sldChg chg="modSp new del mod">
        <pc:chgData name="Charley Ward (cward@CGDEV.ORG)" userId="05210848-f0a9-4133-9a2f-e56844f5f3e3" providerId="ADAL" clId="{F622A090-BE5D-482A-8E9F-FC9EB11109C9}" dt="2024-08-27T19:03:24.949" v="2041" actId="47"/>
        <pc:sldMkLst>
          <pc:docMk/>
          <pc:sldMk cId="4173754751" sldId="279"/>
        </pc:sldMkLst>
        <pc:spChg chg="mod">
          <ac:chgData name="Charley Ward (cward@CGDEV.ORG)" userId="05210848-f0a9-4133-9a2f-e56844f5f3e3" providerId="ADAL" clId="{F622A090-BE5D-482A-8E9F-FC9EB11109C9}" dt="2024-08-27T16:01:21.144" v="1986" actId="20577"/>
          <ac:spMkLst>
            <pc:docMk/>
            <pc:sldMk cId="4173754751" sldId="279"/>
            <ac:spMk id="3" creationId="{2BD8740F-0183-59F1-9AAA-36ACB4E3B4B4}"/>
          </ac:spMkLst>
        </pc:spChg>
      </pc:sldChg>
      <pc:sldChg chg="addSp delSp modSp new mod">
        <pc:chgData name="Charley Ward (cward@CGDEV.ORG)" userId="05210848-f0a9-4133-9a2f-e56844f5f3e3" providerId="ADAL" clId="{F622A090-BE5D-482A-8E9F-FC9EB11109C9}" dt="2024-08-28T20:32:05.320" v="4584" actId="1076"/>
        <pc:sldMkLst>
          <pc:docMk/>
          <pc:sldMk cId="2128882010" sldId="280"/>
        </pc:sldMkLst>
        <pc:spChg chg="del">
          <ac:chgData name="Charley Ward (cward@CGDEV.ORG)" userId="05210848-f0a9-4133-9a2f-e56844f5f3e3" providerId="ADAL" clId="{F622A090-BE5D-482A-8E9F-FC9EB11109C9}" dt="2024-08-27T17:16:17.623" v="2021" actId="478"/>
          <ac:spMkLst>
            <pc:docMk/>
            <pc:sldMk cId="2128882010" sldId="280"/>
            <ac:spMk id="2" creationId="{A50E3A35-73CC-1EB2-FB59-916A42C2B7F9}"/>
          </ac:spMkLst>
        </pc:spChg>
        <pc:spChg chg="del">
          <ac:chgData name="Charley Ward (cward@CGDEV.ORG)" userId="05210848-f0a9-4133-9a2f-e56844f5f3e3" providerId="ADAL" clId="{F622A090-BE5D-482A-8E9F-FC9EB11109C9}" dt="2024-08-27T17:16:19.673" v="2022" actId="478"/>
          <ac:spMkLst>
            <pc:docMk/>
            <pc:sldMk cId="2128882010" sldId="280"/>
            <ac:spMk id="3" creationId="{E6220558-24F1-F4C2-CD8C-EF6DC6CF2F40}"/>
          </ac:spMkLst>
        </pc:spChg>
        <pc:picChg chg="add mod">
          <ac:chgData name="Charley Ward (cward@CGDEV.ORG)" userId="05210848-f0a9-4133-9a2f-e56844f5f3e3" providerId="ADAL" clId="{F622A090-BE5D-482A-8E9F-FC9EB11109C9}" dt="2024-08-28T20:32:05.320" v="4584" actId="1076"/>
          <ac:picMkLst>
            <pc:docMk/>
            <pc:sldMk cId="2128882010" sldId="280"/>
            <ac:picMk id="3" creationId="{4452053C-3A2B-2C56-2D30-38F174EF8F52}"/>
          </ac:picMkLst>
        </pc:picChg>
        <pc:picChg chg="add del mod">
          <ac:chgData name="Charley Ward (cward@CGDEV.ORG)" userId="05210848-f0a9-4133-9a2f-e56844f5f3e3" providerId="ADAL" clId="{F622A090-BE5D-482A-8E9F-FC9EB11109C9}" dt="2024-08-28T20:30:29.025" v="4574" actId="478"/>
          <ac:picMkLst>
            <pc:docMk/>
            <pc:sldMk cId="2128882010" sldId="280"/>
            <ac:picMk id="5" creationId="{5EA5C789-6D36-CDA3-AF9A-BCDE3B333B67}"/>
          </ac:picMkLst>
        </pc:picChg>
        <pc:picChg chg="add mod ord">
          <ac:chgData name="Charley Ward (cward@CGDEV.ORG)" userId="05210848-f0a9-4133-9a2f-e56844f5f3e3" providerId="ADAL" clId="{F622A090-BE5D-482A-8E9F-FC9EB11109C9}" dt="2024-08-27T19:02:45.425" v="2040" actId="167"/>
          <ac:picMkLst>
            <pc:docMk/>
            <pc:sldMk cId="2128882010" sldId="280"/>
            <ac:picMk id="6" creationId="{3B8752C9-55C8-775A-6186-8E1B687E3A6B}"/>
          </ac:picMkLst>
        </pc:picChg>
      </pc:sldChg>
      <pc:sldChg chg="modSp new del mod">
        <pc:chgData name="Charley Ward (cward@CGDEV.ORG)" userId="05210848-f0a9-4133-9a2f-e56844f5f3e3" providerId="ADAL" clId="{F622A090-BE5D-482A-8E9F-FC9EB11109C9}" dt="2024-08-29T13:56:05.725" v="4639" actId="47"/>
        <pc:sldMkLst>
          <pc:docMk/>
          <pc:sldMk cId="2802785886" sldId="281"/>
        </pc:sldMkLst>
        <pc:spChg chg="mod">
          <ac:chgData name="Charley Ward (cward@CGDEV.ORG)" userId="05210848-f0a9-4133-9a2f-e56844f5f3e3" providerId="ADAL" clId="{F622A090-BE5D-482A-8E9F-FC9EB11109C9}" dt="2024-08-27T22:31:25.270" v="2878" actId="20577"/>
          <ac:spMkLst>
            <pc:docMk/>
            <pc:sldMk cId="2802785886" sldId="281"/>
            <ac:spMk id="2" creationId="{FB74475A-4C7D-B665-80C8-1D54DC2DCEF9}"/>
          </ac:spMkLst>
        </pc:spChg>
        <pc:spChg chg="mod">
          <ac:chgData name="Charley Ward (cward@CGDEV.ORG)" userId="05210848-f0a9-4133-9a2f-e56844f5f3e3" providerId="ADAL" clId="{F622A090-BE5D-482A-8E9F-FC9EB11109C9}" dt="2024-08-28T20:16:31.740" v="4520" actId="20577"/>
          <ac:spMkLst>
            <pc:docMk/>
            <pc:sldMk cId="2802785886" sldId="281"/>
            <ac:spMk id="3" creationId="{C2B77114-ABDD-73D8-FB47-DF3B441B35B3}"/>
          </ac:spMkLst>
        </pc:spChg>
        <pc:spChg chg="mod">
          <ac:chgData name="Charley Ward (cward@CGDEV.ORG)" userId="05210848-f0a9-4133-9a2f-e56844f5f3e3" providerId="ADAL" clId="{F622A090-BE5D-482A-8E9F-FC9EB11109C9}" dt="2024-08-28T19:25:34.273" v="3765"/>
          <ac:spMkLst>
            <pc:docMk/>
            <pc:sldMk cId="2802785886" sldId="281"/>
            <ac:spMk id="4" creationId="{14129509-931F-FA72-7E20-82A551703F23}"/>
          </ac:spMkLst>
        </pc:spChg>
      </pc:sldChg>
      <pc:sldChg chg="addSp delSp modSp new mod">
        <pc:chgData name="Charley Ward (cward@CGDEV.ORG)" userId="05210848-f0a9-4133-9a2f-e56844f5f3e3" providerId="ADAL" clId="{F622A090-BE5D-482A-8E9F-FC9EB11109C9}" dt="2024-08-27T19:20:07.572" v="2368" actId="478"/>
        <pc:sldMkLst>
          <pc:docMk/>
          <pc:sldMk cId="3646575330" sldId="282"/>
        </pc:sldMkLst>
        <pc:spChg chg="del">
          <ac:chgData name="Charley Ward (cward@CGDEV.ORG)" userId="05210848-f0a9-4133-9a2f-e56844f5f3e3" providerId="ADAL" clId="{F622A090-BE5D-482A-8E9F-FC9EB11109C9}" dt="2024-08-27T19:19:48.539" v="2364" actId="478"/>
          <ac:spMkLst>
            <pc:docMk/>
            <pc:sldMk cId="3646575330" sldId="282"/>
            <ac:spMk id="2" creationId="{5C4920E2-6985-18F6-2228-F519B7607B3D}"/>
          </ac:spMkLst>
        </pc:spChg>
        <pc:spChg chg="del">
          <ac:chgData name="Charley Ward (cward@CGDEV.ORG)" userId="05210848-f0a9-4133-9a2f-e56844f5f3e3" providerId="ADAL" clId="{F622A090-BE5D-482A-8E9F-FC9EB11109C9}" dt="2024-08-27T19:19:50.774" v="2365" actId="478"/>
          <ac:spMkLst>
            <pc:docMk/>
            <pc:sldMk cId="3646575330" sldId="282"/>
            <ac:spMk id="3" creationId="{D0C83443-5C34-9CC6-C317-C25DC67FEE53}"/>
          </ac:spMkLst>
        </pc:spChg>
        <pc:spChg chg="mod">
          <ac:chgData name="Charley Ward (cward@CGDEV.ORG)" userId="05210848-f0a9-4133-9a2f-e56844f5f3e3" providerId="ADAL" clId="{F622A090-BE5D-482A-8E9F-FC9EB11109C9}" dt="2024-08-27T19:20:02.197" v="2366"/>
          <ac:spMkLst>
            <pc:docMk/>
            <pc:sldMk cId="3646575330" sldId="282"/>
            <ac:spMk id="4" creationId="{A433A8FF-79DB-9B50-7008-3685141F68A8}"/>
          </ac:spMkLst>
        </pc:spChg>
        <pc:spChg chg="add del mod">
          <ac:chgData name="Charley Ward (cward@CGDEV.ORG)" userId="05210848-f0a9-4133-9a2f-e56844f5f3e3" providerId="ADAL" clId="{F622A090-BE5D-482A-8E9F-FC9EB11109C9}" dt="2024-08-27T19:20:07.572" v="2368" actId="478"/>
          <ac:spMkLst>
            <pc:docMk/>
            <pc:sldMk cId="3646575330" sldId="282"/>
            <ac:spMk id="5" creationId="{652284DE-DE51-6C38-BE22-086DDD8CE44A}"/>
          </ac:spMkLst>
        </pc:spChg>
        <pc:spChg chg="add mod">
          <ac:chgData name="Charley Ward (cward@CGDEV.ORG)" userId="05210848-f0a9-4133-9a2f-e56844f5f3e3" providerId="ADAL" clId="{F622A090-BE5D-482A-8E9F-FC9EB11109C9}" dt="2024-08-27T19:19:46.335" v="2363" actId="122"/>
          <ac:spMkLst>
            <pc:docMk/>
            <pc:sldMk cId="3646575330" sldId="282"/>
            <ac:spMk id="6" creationId="{59296063-5F5D-6405-2E6F-553D9ADCF2E8}"/>
          </ac:spMkLst>
        </pc:spChg>
      </pc:sldChg>
      <pc:sldChg chg="addSp delSp modSp new del mod modNotesTx">
        <pc:chgData name="Charley Ward (cward@CGDEV.ORG)" userId="05210848-f0a9-4133-9a2f-e56844f5f3e3" providerId="ADAL" clId="{F622A090-BE5D-482A-8E9F-FC9EB11109C9}" dt="2024-08-28T15:43:58.542" v="3330" actId="47"/>
        <pc:sldMkLst>
          <pc:docMk/>
          <pc:sldMk cId="665310420" sldId="283"/>
        </pc:sldMkLst>
        <pc:spChg chg="del">
          <ac:chgData name="Charley Ward (cward@CGDEV.ORG)" userId="05210848-f0a9-4133-9a2f-e56844f5f3e3" providerId="ADAL" clId="{F622A090-BE5D-482A-8E9F-FC9EB11109C9}" dt="2024-08-27T21:41:13.130" v="2441" actId="478"/>
          <ac:spMkLst>
            <pc:docMk/>
            <pc:sldMk cId="665310420" sldId="283"/>
            <ac:spMk id="2" creationId="{18219077-6695-9F7A-DC15-DD394D04E271}"/>
          </ac:spMkLst>
        </pc:spChg>
        <pc:spChg chg="del">
          <ac:chgData name="Charley Ward (cward@CGDEV.ORG)" userId="05210848-f0a9-4133-9a2f-e56844f5f3e3" providerId="ADAL" clId="{F622A090-BE5D-482A-8E9F-FC9EB11109C9}" dt="2024-08-27T21:41:10.394" v="2440" actId="478"/>
          <ac:spMkLst>
            <pc:docMk/>
            <pc:sldMk cId="665310420" sldId="283"/>
            <ac:spMk id="3" creationId="{A1BBA601-F64D-F459-CF06-DC1D7611124D}"/>
          </ac:spMkLst>
        </pc:spChg>
        <pc:spChg chg="mod">
          <ac:chgData name="Charley Ward (cward@CGDEV.ORG)" userId="05210848-f0a9-4133-9a2f-e56844f5f3e3" providerId="ADAL" clId="{F622A090-BE5D-482A-8E9F-FC9EB11109C9}" dt="2024-08-27T21:56:42.585" v="2685"/>
          <ac:spMkLst>
            <pc:docMk/>
            <pc:sldMk cId="665310420" sldId="283"/>
            <ac:spMk id="4" creationId="{A5D55E6A-15C4-5AD4-7348-BE48649ED924}"/>
          </ac:spMkLst>
        </pc:spChg>
        <pc:spChg chg="add mod">
          <ac:chgData name="Charley Ward (cward@CGDEV.ORG)" userId="05210848-f0a9-4133-9a2f-e56844f5f3e3" providerId="ADAL" clId="{F622A090-BE5D-482A-8E9F-FC9EB11109C9}" dt="2024-08-27T21:58:24.576" v="2686" actId="207"/>
          <ac:spMkLst>
            <pc:docMk/>
            <pc:sldMk cId="665310420" sldId="283"/>
            <ac:spMk id="6" creationId="{E9773508-006A-F7B1-0F66-833F53EEFC78}"/>
          </ac:spMkLst>
        </pc:spChg>
        <pc:spChg chg="add mod">
          <ac:chgData name="Charley Ward (cward@CGDEV.ORG)" userId="05210848-f0a9-4133-9a2f-e56844f5f3e3" providerId="ADAL" clId="{F622A090-BE5D-482A-8E9F-FC9EB11109C9}" dt="2024-08-27T21:58:28.968" v="2687" actId="207"/>
          <ac:spMkLst>
            <pc:docMk/>
            <pc:sldMk cId="665310420" sldId="283"/>
            <ac:spMk id="7" creationId="{9984785C-C13F-3CB4-4B37-7D46720C7885}"/>
          </ac:spMkLst>
        </pc:spChg>
        <pc:graphicFrameChg chg="add mod">
          <ac:chgData name="Charley Ward (cward@CGDEV.ORG)" userId="05210848-f0a9-4133-9a2f-e56844f5f3e3" providerId="ADAL" clId="{F622A090-BE5D-482A-8E9F-FC9EB11109C9}" dt="2024-08-27T21:52:39.647" v="2510" actId="1076"/>
          <ac:graphicFrameMkLst>
            <pc:docMk/>
            <pc:sldMk cId="665310420" sldId="283"/>
            <ac:graphicFrameMk id="5" creationId="{FBDB8B11-C46F-7270-0261-9D8CCA5B55C8}"/>
          </ac:graphicFrameMkLst>
        </pc:graphicFrameChg>
      </pc:sldChg>
      <pc:sldChg chg="addSp modSp new del mod">
        <pc:chgData name="Charley Ward (cward@CGDEV.ORG)" userId="05210848-f0a9-4133-9a2f-e56844f5f3e3" providerId="ADAL" clId="{F622A090-BE5D-482A-8E9F-FC9EB11109C9}" dt="2024-08-27T19:22:14.803" v="2381" actId="47"/>
        <pc:sldMkLst>
          <pc:docMk/>
          <pc:sldMk cId="2706452568" sldId="283"/>
        </pc:sldMkLst>
        <pc:picChg chg="add mod">
          <ac:chgData name="Charley Ward (cward@CGDEV.ORG)" userId="05210848-f0a9-4133-9a2f-e56844f5f3e3" providerId="ADAL" clId="{F622A090-BE5D-482A-8E9F-FC9EB11109C9}" dt="2024-08-27T19:22:01.681" v="2379" actId="14100"/>
          <ac:picMkLst>
            <pc:docMk/>
            <pc:sldMk cId="2706452568" sldId="283"/>
            <ac:picMk id="3" creationId="{5FE0EF06-FD00-4BC5-1950-F94E2D99BA27}"/>
          </ac:picMkLst>
        </pc:picChg>
      </pc:sldChg>
      <pc:sldChg chg="modSp new del mod">
        <pc:chgData name="Charley Ward (cward@CGDEV.ORG)" userId="05210848-f0a9-4133-9a2f-e56844f5f3e3" providerId="ADAL" clId="{F622A090-BE5D-482A-8E9F-FC9EB11109C9}" dt="2024-08-27T21:28:27.079" v="2438" actId="47"/>
        <pc:sldMkLst>
          <pc:docMk/>
          <pc:sldMk cId="3333509629" sldId="283"/>
        </pc:sldMkLst>
        <pc:spChg chg="mod">
          <ac:chgData name="Charley Ward (cward@CGDEV.ORG)" userId="05210848-f0a9-4133-9a2f-e56844f5f3e3" providerId="ADAL" clId="{F622A090-BE5D-482A-8E9F-FC9EB11109C9}" dt="2024-08-27T19:35:16.680" v="2437" actId="20577"/>
          <ac:spMkLst>
            <pc:docMk/>
            <pc:sldMk cId="3333509629" sldId="283"/>
            <ac:spMk id="3" creationId="{C21E5599-D8D6-9B38-B160-0AFFF5795375}"/>
          </ac:spMkLst>
        </pc:spChg>
      </pc:sldChg>
      <pc:sldChg chg="addSp delSp modSp new mod">
        <pc:chgData name="Charley Ward (cward@CGDEV.ORG)" userId="05210848-f0a9-4133-9a2f-e56844f5f3e3" providerId="ADAL" clId="{F622A090-BE5D-482A-8E9F-FC9EB11109C9}" dt="2024-08-27T22:20:10.383" v="2731" actId="1076"/>
        <pc:sldMkLst>
          <pc:docMk/>
          <pc:sldMk cId="1442786865" sldId="284"/>
        </pc:sldMkLst>
        <pc:spChg chg="del">
          <ac:chgData name="Charley Ward (cward@CGDEV.ORG)" userId="05210848-f0a9-4133-9a2f-e56844f5f3e3" providerId="ADAL" clId="{F622A090-BE5D-482A-8E9F-FC9EB11109C9}" dt="2024-08-27T22:15:40.255" v="2690" actId="478"/>
          <ac:spMkLst>
            <pc:docMk/>
            <pc:sldMk cId="1442786865" sldId="284"/>
            <ac:spMk id="2" creationId="{D0F7F184-24D7-6D90-696B-F98CC2176002}"/>
          </ac:spMkLst>
        </pc:spChg>
        <pc:spChg chg="del mod">
          <ac:chgData name="Charley Ward (cward@CGDEV.ORG)" userId="05210848-f0a9-4133-9a2f-e56844f5f3e3" providerId="ADAL" clId="{F622A090-BE5D-482A-8E9F-FC9EB11109C9}" dt="2024-08-27T22:15:37.131" v="2688" actId="478"/>
          <ac:spMkLst>
            <pc:docMk/>
            <pc:sldMk cId="1442786865" sldId="284"/>
            <ac:spMk id="3" creationId="{CBB6EB52-9A30-A509-D300-8BBF9B269099}"/>
          </ac:spMkLst>
        </pc:spChg>
        <pc:spChg chg="mod">
          <ac:chgData name="Charley Ward (cward@CGDEV.ORG)" userId="05210848-f0a9-4133-9a2f-e56844f5f3e3" providerId="ADAL" clId="{F622A090-BE5D-482A-8E9F-FC9EB11109C9}" dt="2024-08-27T22:18:43.673" v="2711"/>
          <ac:spMkLst>
            <pc:docMk/>
            <pc:sldMk cId="1442786865" sldId="284"/>
            <ac:spMk id="4" creationId="{A628FF45-2CCB-A41C-0276-AD695C1D791B}"/>
          </ac:spMkLst>
        </pc:spChg>
        <pc:spChg chg="add del mod">
          <ac:chgData name="Charley Ward (cward@CGDEV.ORG)" userId="05210848-f0a9-4133-9a2f-e56844f5f3e3" providerId="ADAL" clId="{F622A090-BE5D-482A-8E9F-FC9EB11109C9}" dt="2024-08-27T22:15:38.783" v="2689" actId="478"/>
          <ac:spMkLst>
            <pc:docMk/>
            <pc:sldMk cId="1442786865" sldId="284"/>
            <ac:spMk id="6" creationId="{B3A940DA-8923-4432-276C-45B3C09E4D82}"/>
          </ac:spMkLst>
        </pc:spChg>
        <pc:spChg chg="add mod">
          <ac:chgData name="Charley Ward (cward@CGDEV.ORG)" userId="05210848-f0a9-4133-9a2f-e56844f5f3e3" providerId="ADAL" clId="{F622A090-BE5D-482A-8E9F-FC9EB11109C9}" dt="2024-08-27T22:20:10.383" v="2731" actId="1076"/>
          <ac:spMkLst>
            <pc:docMk/>
            <pc:sldMk cId="1442786865" sldId="284"/>
            <ac:spMk id="8" creationId="{99EDFBA8-C2E3-88B6-E07D-ABAB09F8D68B}"/>
          </ac:spMkLst>
        </pc:spChg>
        <pc:graphicFrameChg chg="add mod">
          <ac:chgData name="Charley Ward (cward@CGDEV.ORG)" userId="05210848-f0a9-4133-9a2f-e56844f5f3e3" providerId="ADAL" clId="{F622A090-BE5D-482A-8E9F-FC9EB11109C9}" dt="2024-08-27T22:18:17.100" v="2710" actId="2085"/>
          <ac:graphicFrameMkLst>
            <pc:docMk/>
            <pc:sldMk cId="1442786865" sldId="284"/>
            <ac:graphicFrameMk id="7" creationId="{08E07616-D92F-850B-BE35-7D5DB40F293C}"/>
          </ac:graphicFrameMkLst>
        </pc:graphicFrameChg>
      </pc:sldChg>
      <pc:sldChg chg="addSp delSp modSp new mod ord">
        <pc:chgData name="Charley Ward (cward@CGDEV.ORG)" userId="05210848-f0a9-4133-9a2f-e56844f5f3e3" providerId="ADAL" clId="{F622A090-BE5D-482A-8E9F-FC9EB11109C9}" dt="2024-08-28T20:12:43.445" v="4322"/>
        <pc:sldMkLst>
          <pc:docMk/>
          <pc:sldMk cId="2840138318" sldId="285"/>
        </pc:sldMkLst>
        <pc:spChg chg="del mod">
          <ac:chgData name="Charley Ward (cward@CGDEV.ORG)" userId="05210848-f0a9-4133-9a2f-e56844f5f3e3" providerId="ADAL" clId="{F622A090-BE5D-482A-8E9F-FC9EB11109C9}" dt="2024-08-28T20:08:53.974" v="4122" actId="478"/>
          <ac:spMkLst>
            <pc:docMk/>
            <pc:sldMk cId="2840138318" sldId="285"/>
            <ac:spMk id="2" creationId="{BA9D75FE-CDF9-B13C-D93F-C61FB069F373}"/>
          </ac:spMkLst>
        </pc:spChg>
        <pc:spChg chg="del mod">
          <ac:chgData name="Charley Ward (cward@CGDEV.ORG)" userId="05210848-f0a9-4133-9a2f-e56844f5f3e3" providerId="ADAL" clId="{F622A090-BE5D-482A-8E9F-FC9EB11109C9}" dt="2024-08-28T20:09:46.128" v="4186" actId="478"/>
          <ac:spMkLst>
            <pc:docMk/>
            <pc:sldMk cId="2840138318" sldId="285"/>
            <ac:spMk id="3" creationId="{B6227CB8-6AFF-FEE4-E16E-4CFF766530AE}"/>
          </ac:spMkLst>
        </pc:spChg>
        <pc:spChg chg="mod">
          <ac:chgData name="Charley Ward (cward@CGDEV.ORG)" userId="05210848-f0a9-4133-9a2f-e56844f5f3e3" providerId="ADAL" clId="{F622A090-BE5D-482A-8E9F-FC9EB11109C9}" dt="2024-08-28T19:25:30.788" v="3764"/>
          <ac:spMkLst>
            <pc:docMk/>
            <pc:sldMk cId="2840138318" sldId="285"/>
            <ac:spMk id="4" creationId="{B874AF32-EFC7-740D-9FAB-FF1E93F4A632}"/>
          </ac:spMkLst>
        </pc:spChg>
        <pc:spChg chg="add del mod">
          <ac:chgData name="Charley Ward (cward@CGDEV.ORG)" userId="05210848-f0a9-4133-9a2f-e56844f5f3e3" providerId="ADAL" clId="{F622A090-BE5D-482A-8E9F-FC9EB11109C9}" dt="2024-08-28T20:08:56.494" v="4123" actId="478"/>
          <ac:spMkLst>
            <pc:docMk/>
            <pc:sldMk cId="2840138318" sldId="285"/>
            <ac:spMk id="8" creationId="{187B1AC6-649B-9ECC-BFBE-5A5EA16E27D5}"/>
          </ac:spMkLst>
        </pc:spChg>
        <pc:spChg chg="add mod">
          <ac:chgData name="Charley Ward (cward@CGDEV.ORG)" userId="05210848-f0a9-4133-9a2f-e56844f5f3e3" providerId="ADAL" clId="{F622A090-BE5D-482A-8E9F-FC9EB11109C9}" dt="2024-08-28T20:09:31.918" v="4185" actId="20577"/>
          <ac:spMkLst>
            <pc:docMk/>
            <pc:sldMk cId="2840138318" sldId="285"/>
            <ac:spMk id="9" creationId="{1AD570E2-1C17-F431-5FFA-83D0B404AE85}"/>
          </ac:spMkLst>
        </pc:spChg>
        <pc:spChg chg="add del mod">
          <ac:chgData name="Charley Ward (cward@CGDEV.ORG)" userId="05210848-f0a9-4133-9a2f-e56844f5f3e3" providerId="ADAL" clId="{F622A090-BE5D-482A-8E9F-FC9EB11109C9}" dt="2024-08-28T20:09:48.476" v="4187" actId="478"/>
          <ac:spMkLst>
            <pc:docMk/>
            <pc:sldMk cId="2840138318" sldId="285"/>
            <ac:spMk id="11" creationId="{974FF49A-E84D-3935-4C4C-AFDDA645E209}"/>
          </ac:spMkLst>
        </pc:spChg>
        <pc:spChg chg="add mod">
          <ac:chgData name="Charley Ward (cward@CGDEV.ORG)" userId="05210848-f0a9-4133-9a2f-e56844f5f3e3" providerId="ADAL" clId="{F622A090-BE5D-482A-8E9F-FC9EB11109C9}" dt="2024-08-28T20:11:14.946" v="4320" actId="1076"/>
          <ac:spMkLst>
            <pc:docMk/>
            <pc:sldMk cId="2840138318" sldId="285"/>
            <ac:spMk id="12" creationId="{5B553BD1-4DB6-8A5B-DBCA-72BD40A5CECB}"/>
          </ac:spMkLst>
        </pc:spChg>
        <pc:picChg chg="add mod">
          <ac:chgData name="Charley Ward (cward@CGDEV.ORG)" userId="05210848-f0a9-4133-9a2f-e56844f5f3e3" providerId="ADAL" clId="{F622A090-BE5D-482A-8E9F-FC9EB11109C9}" dt="2024-08-28T20:09:59.930" v="4191" actId="1076"/>
          <ac:picMkLst>
            <pc:docMk/>
            <pc:sldMk cId="2840138318" sldId="285"/>
            <ac:picMk id="6" creationId="{973E579D-77B0-C191-8540-F17EF6FC0F16}"/>
          </ac:picMkLst>
        </pc:picChg>
        <pc:picChg chg="add del mod">
          <ac:chgData name="Charley Ward (cward@CGDEV.ORG)" userId="05210848-f0a9-4133-9a2f-e56844f5f3e3" providerId="ADAL" clId="{F622A090-BE5D-482A-8E9F-FC9EB11109C9}" dt="2024-08-28T20:05:29.783" v="4118" actId="478"/>
          <ac:picMkLst>
            <pc:docMk/>
            <pc:sldMk cId="2840138318" sldId="285"/>
            <ac:picMk id="1026" creationId="{0BB059C4-AA12-3DD2-607B-15B4C7B808E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erforglobaldevelop-my.sharepoint.com/personal/cward_cgdev_org/Documents/sd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accent5"/>
                </a:solidFill>
              </a:rPr>
              <a:t>August 2021 SDR Allocation by Income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ofia Pr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A-4219-933D-18671C3885E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5A-4219-933D-18671C3885EE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5A-4219-933D-18671C3885EE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5A-4219-933D-18671C3885EE}"/>
              </c:ext>
            </c:extLst>
          </c:dPt>
          <c:cat>
            <c:strRef>
              <c:f>Sheet1!$R$6:$U$6</c:f>
              <c:strCache>
                <c:ptCount val="4"/>
                <c:pt idx="0">
                  <c:v>LICs</c:v>
                </c:pt>
                <c:pt idx="1">
                  <c:v>LMICs</c:v>
                </c:pt>
                <c:pt idx="2">
                  <c:v>UMICs</c:v>
                </c:pt>
                <c:pt idx="3">
                  <c:v>HICs</c:v>
                </c:pt>
              </c:strCache>
            </c:strRef>
          </c:cat>
          <c:val>
            <c:numRef>
              <c:f>Sheet1!$R$7:$U$7</c:f>
              <c:numCache>
                <c:formatCode>General</c:formatCode>
                <c:ptCount val="4"/>
                <c:pt idx="0">
                  <c:v>5947.5999999999995</c:v>
                </c:pt>
                <c:pt idx="1">
                  <c:v>40132.500000000015</c:v>
                </c:pt>
                <c:pt idx="2">
                  <c:v>97456.2</c:v>
                </c:pt>
                <c:pt idx="3">
                  <c:v>320509.39999999997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5A-4219-933D-18671C388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fia Pro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ofia Pr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5"/>
                </a:solidFill>
              </a:rPr>
              <a:t>RST Total Commitments and Disbursements</a:t>
            </a:r>
          </a:p>
          <a:p>
            <a:pPr>
              <a:defRPr/>
            </a:pPr>
            <a:r>
              <a:rPr lang="en-US" sz="2000" dirty="0">
                <a:solidFill>
                  <a:schemeClr val="accent5"/>
                </a:solidFill>
              </a:rPr>
              <a:t>in millions SDRs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ofia Pr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Disbursements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Sheet1!$B$28:$D$28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(so far)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0</c:v>
                </c:pt>
                <c:pt idx="1">
                  <c:v>1023.01478</c:v>
                </c:pt>
                <c:pt idx="2">
                  <c:v>1091.5149100000001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0-49EE-9CD7-C478659F74FF}"/>
            </c:ext>
          </c:extLst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Commitments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Sheet1!$B$28:$D$28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(so far)</c:v>
                </c:pt>
              </c:strCache>
            </c:strRef>
          </c:cat>
          <c:val>
            <c:numRef>
              <c:f>Sheet1!$B$30:$D$30</c:f>
              <c:numCache>
                <c:formatCode>General</c:formatCode>
                <c:ptCount val="3"/>
                <c:pt idx="0">
                  <c:v>1936.15</c:v>
                </c:pt>
                <c:pt idx="1">
                  <c:v>2732.3202200000001</c:v>
                </c:pt>
                <c:pt idx="2">
                  <c:v>725.18508999999995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0-49EE-9CD7-C478659F7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4740992"/>
        <c:axId val="1204733792"/>
      </c:barChart>
      <c:catAx>
        <c:axId val="12047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204733792"/>
        <c:crosses val="autoZero"/>
        <c:auto val="1"/>
        <c:lblAlgn val="ctr"/>
        <c:lblOffset val="100"/>
        <c:noMultiLvlLbl val="0"/>
      </c:catAx>
      <c:valAx>
        <c:axId val="12047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2047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fia Pro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ofia Pr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/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accent5"/>
                </a:solidFill>
              </a:rPr>
              <a:t>Population in Extreme Poverty</a:t>
            </a:r>
            <a:r>
              <a:rPr lang="en-US" sz="3200" b="1" baseline="0" dirty="0">
                <a:solidFill>
                  <a:schemeClr val="accent5"/>
                </a:solidFill>
              </a:rPr>
              <a:t> (</a:t>
            </a:r>
            <a:r>
              <a:rPr lang="en-US" sz="3200" b="1" dirty="0">
                <a:solidFill>
                  <a:schemeClr val="accent5"/>
                </a:solidFill>
              </a:rPr>
              <a:t>in millions)</a:t>
            </a:r>
          </a:p>
          <a:p>
            <a:pPr>
              <a:defRPr>
                <a:solidFill>
                  <a:schemeClr val="accent4"/>
                </a:solidFill>
              </a:defRPr>
            </a:pPr>
            <a:r>
              <a:rPr lang="en-US" sz="2000" dirty="0">
                <a:solidFill>
                  <a:schemeClr val="accent5"/>
                </a:solidFill>
              </a:rPr>
              <a:t>Source:</a:t>
            </a:r>
            <a:r>
              <a:rPr lang="en-US" sz="2000" baseline="0" dirty="0">
                <a:solidFill>
                  <a:schemeClr val="accent5"/>
                </a:solidFill>
              </a:rPr>
              <a:t> World Bank, CGD Analysis</a:t>
            </a:r>
            <a:endParaRPr lang="en-US" sz="2000" dirty="0">
              <a:solidFill>
                <a:schemeClr val="accent5"/>
              </a:solidFill>
            </a:endParaRPr>
          </a:p>
        </c:rich>
      </c:tx>
      <c:layout>
        <c:manualLayout>
          <c:xMode val="edge"/>
          <c:yMode val="edge"/>
          <c:x val="0.19606796995203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/>
              </a:solidFill>
              <a:latin typeface="Sofia Pro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Non-FCS</c:v>
                </c:pt>
              </c:strCache>
            </c:strRef>
          </c:tx>
          <c:spPr>
            <a:ln w="63500" cap="rnd">
              <a:solidFill>
                <a:srgbClr val="0B4C5B"/>
              </a:solidFill>
              <a:round/>
            </a:ln>
            <a:effectLst/>
          </c:spPr>
          <c:marker>
            <c:symbol val="none"/>
          </c:marker>
          <c:cat>
            <c:numRef>
              <c:f>Sheet1!$B$2:$AF$2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1357</c:v>
                </c:pt>
                <c:pt idx="1">
                  <c:v>1328</c:v>
                </c:pt>
                <c:pt idx="2">
                  <c:v>1280</c:v>
                </c:pt>
                <c:pt idx="3">
                  <c:v>1231</c:v>
                </c:pt>
                <c:pt idx="4">
                  <c:v>1158</c:v>
                </c:pt>
                <c:pt idx="5">
                  <c:v>1137</c:v>
                </c:pt>
                <c:pt idx="6">
                  <c:v>1112</c:v>
                </c:pt>
                <c:pt idx="7">
                  <c:v>1090</c:v>
                </c:pt>
                <c:pt idx="8">
                  <c:v>1039</c:v>
                </c:pt>
                <c:pt idx="9">
                  <c:v>955</c:v>
                </c:pt>
                <c:pt idx="10">
                  <c:v>879</c:v>
                </c:pt>
                <c:pt idx="11">
                  <c:v>807</c:v>
                </c:pt>
                <c:pt idx="12">
                  <c:v>746</c:v>
                </c:pt>
                <c:pt idx="13">
                  <c:v>655</c:v>
                </c:pt>
                <c:pt idx="14">
                  <c:v>565</c:v>
                </c:pt>
                <c:pt idx="15">
                  <c:v>497</c:v>
                </c:pt>
                <c:pt idx="16">
                  <c:v>452</c:v>
                </c:pt>
                <c:pt idx="17">
                  <c:v>401</c:v>
                </c:pt>
                <c:pt idx="18">
                  <c:v>364</c:v>
                </c:pt>
                <c:pt idx="19">
                  <c:v>322</c:v>
                </c:pt>
                <c:pt idx="20">
                  <c:v>296</c:v>
                </c:pt>
                <c:pt idx="21">
                  <c:v>274</c:v>
                </c:pt>
                <c:pt idx="22">
                  <c:v>256</c:v>
                </c:pt>
                <c:pt idx="23">
                  <c:v>241</c:v>
                </c:pt>
                <c:pt idx="24">
                  <c:v>229</c:v>
                </c:pt>
                <c:pt idx="25">
                  <c:v>219</c:v>
                </c:pt>
                <c:pt idx="26">
                  <c:v>210</c:v>
                </c:pt>
                <c:pt idx="27">
                  <c:v>203</c:v>
                </c:pt>
                <c:pt idx="28">
                  <c:v>196</c:v>
                </c:pt>
                <c:pt idx="29">
                  <c:v>189</c:v>
                </c:pt>
                <c:pt idx="30">
                  <c:v>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1-4781-ABE2-7EE3DAE34DE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FCS</c:v>
                </c:pt>
              </c:strCache>
            </c:strRef>
          </c:tx>
          <c:spPr>
            <a:ln w="63500" cap="rnd">
              <a:solidFill>
                <a:srgbClr val="FFB52C"/>
              </a:solidFill>
              <a:round/>
            </a:ln>
            <a:effectLst/>
          </c:spPr>
          <c:marker>
            <c:symbol val="none"/>
          </c:marker>
          <c:cat>
            <c:numRef>
              <c:f>Sheet1!$B$2:$AF$2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Sheet1!$B$4:$AF$4</c:f>
              <c:numCache>
                <c:formatCode>General</c:formatCode>
                <c:ptCount val="31"/>
                <c:pt idx="0">
                  <c:v>348</c:v>
                </c:pt>
                <c:pt idx="1">
                  <c:v>332</c:v>
                </c:pt>
                <c:pt idx="2">
                  <c:v>326</c:v>
                </c:pt>
                <c:pt idx="3">
                  <c:v>305</c:v>
                </c:pt>
                <c:pt idx="4">
                  <c:v>295</c:v>
                </c:pt>
                <c:pt idx="5">
                  <c:v>248</c:v>
                </c:pt>
                <c:pt idx="6">
                  <c:v>219</c:v>
                </c:pt>
                <c:pt idx="7">
                  <c:v>200</c:v>
                </c:pt>
                <c:pt idx="8">
                  <c:v>201</c:v>
                </c:pt>
                <c:pt idx="9">
                  <c:v>227</c:v>
                </c:pt>
                <c:pt idx="10">
                  <c:v>212</c:v>
                </c:pt>
                <c:pt idx="11">
                  <c:v>201</c:v>
                </c:pt>
                <c:pt idx="12">
                  <c:v>169</c:v>
                </c:pt>
                <c:pt idx="13">
                  <c:v>196</c:v>
                </c:pt>
                <c:pt idx="14">
                  <c:v>228</c:v>
                </c:pt>
                <c:pt idx="15">
                  <c:v>261</c:v>
                </c:pt>
                <c:pt idx="16">
                  <c:v>269</c:v>
                </c:pt>
                <c:pt idx="17">
                  <c:v>281</c:v>
                </c:pt>
                <c:pt idx="18">
                  <c:v>283</c:v>
                </c:pt>
                <c:pt idx="19">
                  <c:v>293</c:v>
                </c:pt>
                <c:pt idx="20">
                  <c:v>298</c:v>
                </c:pt>
                <c:pt idx="21">
                  <c:v>304</c:v>
                </c:pt>
                <c:pt idx="22">
                  <c:v>309</c:v>
                </c:pt>
                <c:pt idx="23">
                  <c:v>315</c:v>
                </c:pt>
                <c:pt idx="24">
                  <c:v>321</c:v>
                </c:pt>
                <c:pt idx="25">
                  <c:v>325</c:v>
                </c:pt>
                <c:pt idx="26">
                  <c:v>330</c:v>
                </c:pt>
                <c:pt idx="27">
                  <c:v>335</c:v>
                </c:pt>
                <c:pt idx="28">
                  <c:v>340</c:v>
                </c:pt>
                <c:pt idx="29">
                  <c:v>344</c:v>
                </c:pt>
                <c:pt idx="30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1-4781-ABE2-7EE3DAE34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164816"/>
        <c:axId val="1387163856"/>
      </c:lineChart>
      <c:catAx>
        <c:axId val="13871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accent4"/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387163856"/>
        <c:crosses val="autoZero"/>
        <c:auto val="1"/>
        <c:lblAlgn val="ctr"/>
        <c:lblOffset val="100"/>
        <c:noMultiLvlLbl val="0"/>
      </c:catAx>
      <c:valAx>
        <c:axId val="13871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Sofia Pro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3871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Sofia Pro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fia Pro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93DFD953-CA3B-F544-808A-57FDAAAD541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0E87361A-765F-D340-BADF-BC3B6CC318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3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9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3) 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5) Social media</a:t>
            </a:r>
          </a:p>
          <a:p>
            <a:endParaRPr lang="en-US" dirty="0"/>
          </a:p>
          <a:p>
            <a:r>
              <a:rPr lang="en-US" dirty="0"/>
              <a:t>Sri Lanka, Ethiopia, Kenya</a:t>
            </a:r>
          </a:p>
          <a:p>
            <a:r>
              <a:rPr lang="en-US" dirty="0"/>
              <a:t>WB: Bridge program, tribunal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7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0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shocks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8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Shocks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8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2) Fragility </a:t>
            </a:r>
          </a:p>
          <a:p>
            <a:endParaRPr lang="en-US" dirty="0"/>
          </a:p>
          <a:p>
            <a:r>
              <a:rPr lang="en-US" dirty="0"/>
              <a:t>Climate, fragile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8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Wempi’s</a:t>
            </a:r>
            <a:r>
              <a:rPr lang="en-US" dirty="0"/>
              <a:t> piece: https://www.project-syndicate.org/commentary/world-bank-climate-mitigation-efforts-must-not-impede-poverty-reduction-by-wempi-saputra-et-al-2023-04#:~:text=Letting%20the%20climate%20effort%20overshadow,be%20the%20most%20efficient%20strategy.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9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Posen piece: https://www.imf.org/en/Publications/fandd/issues/2024/06/Geopolitics-Corroding-Globalization-Adam-S-Posen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3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3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2) Fragility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361A-765F-D340-BADF-BC3B6CC3180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3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92956-2E21-3D46-91C5-A17872F06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A3EB4F3-ED8F-AD46-937B-4A1116FE0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43E658-7F77-E747-9A0A-E04796C2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172691"/>
            <a:ext cx="14727382" cy="1399309"/>
          </a:xfrm>
          <a:prstGeom prst="rect">
            <a:avLst/>
          </a:prstGeom>
        </p:spPr>
        <p:txBody>
          <a:bodyPr/>
          <a:lstStyle>
            <a:lvl1pPr algn="ctr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1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6960" y="2514600"/>
            <a:ext cx="5525523" cy="5760720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888181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81DB3-8507-284B-B8A0-F7B0C228A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2287584-AEEE-FB4F-8B1E-5553A4D8A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8" name="Title 1" descr="Title">
            <a:extLst>
              <a:ext uri="{FF2B5EF4-FFF2-40B4-BE49-F238E27FC236}">
                <a16:creationId xmlns:a16="http://schemas.microsoft.com/office/drawing/2014/main" id="{244B0BA3-823C-E6D4-78B3-6268D67ED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2769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460699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296" y="2514600"/>
            <a:ext cx="460699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85488" y="2514600"/>
            <a:ext cx="460699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986E5-642E-B54D-8C67-4A7144F1E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74263A2F-5D3F-0E4D-94D0-6A0FD4F1F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9" name="Title 1" descr="Title">
            <a:extLst>
              <a:ext uri="{FF2B5EF4-FFF2-40B4-BE49-F238E27FC236}">
                <a16:creationId xmlns:a16="http://schemas.microsoft.com/office/drawing/2014/main" id="{FD3B3750-5B8D-B966-7BFE-5B6419151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7477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9474" y="3263054"/>
            <a:ext cx="11978640" cy="3410989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83551-66ED-114B-9638-CE5C8E038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4EBCD94-E13D-2046-8D75-C22CE38DB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399770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5B4FE-AC99-894B-9D7F-1F2E5552A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D62B120-A233-8343-AEA7-A058BAEE8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18701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6D718-56F7-1243-84F7-D5079D1BD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F97CA39-E457-874D-A431-C245CCCED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288902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al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172691"/>
            <a:ext cx="14727382" cy="1399309"/>
          </a:xfrm>
          <a:prstGeom prst="rect">
            <a:avLst/>
          </a:prstGeom>
        </p:spPr>
        <p:txBody>
          <a:bodyPr/>
          <a:lstStyle>
            <a:lvl1pPr algn="ctr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AEB43-D94E-194F-AE10-7192C53BEC47}"/>
              </a:ext>
            </a:extLst>
          </p:cNvPr>
          <p:cNvSpPr txBox="1"/>
          <p:nvPr userDrawn="1"/>
        </p:nvSpPr>
        <p:spPr>
          <a:xfrm>
            <a:off x="2332383" y="53936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4000" b="0" i="0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1D08C-2B7B-0644-B8E5-9C580C7B5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07A5BE9-F960-E34E-97D5-67C377B0B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29245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514600"/>
            <a:ext cx="14738103" cy="576072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 descr="Title">
            <a:extLst>
              <a:ext uri="{FF2B5EF4-FFF2-40B4-BE49-F238E27FC236}">
                <a16:creationId xmlns:a16="http://schemas.microsoft.com/office/drawing/2014/main" id="{2A875C42-A1E5-4C44-B78B-43BAB776A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33551-092F-FC4A-B2E3-FB03873AB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FA5300B-C593-C643-A254-126D3ACCA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419186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6960" y="2514600"/>
            <a:ext cx="5525523" cy="576072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888181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F8143-874E-874A-88A5-95B998BCF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DCC7700-847E-7748-B51B-F6A5EB42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8" name="Title 1" descr="Title">
            <a:extLst>
              <a:ext uri="{FF2B5EF4-FFF2-40B4-BE49-F238E27FC236}">
                <a16:creationId xmlns:a16="http://schemas.microsoft.com/office/drawing/2014/main" id="{54DBB69A-3BFB-3158-9788-A5BED87F7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073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296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85488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9C0B6-E013-0744-9744-735863D2A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BC08B65-AE36-124D-9B0B-324E0B19D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9" name="Title 1" descr="Title">
            <a:extLst>
              <a:ext uri="{FF2B5EF4-FFF2-40B4-BE49-F238E27FC236}">
                <a16:creationId xmlns:a16="http://schemas.microsoft.com/office/drawing/2014/main" id="{8FF44701-014A-C394-F214-0B532783CC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4564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0B284-3919-9B40-8FAC-0862D76D0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9474" y="3263054"/>
            <a:ext cx="11978640" cy="3410989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CD00135-2112-DE4C-8623-5EAB2FF3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27904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Title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514600"/>
            <a:ext cx="14738103" cy="5760720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B7257-B2A2-D244-A4E4-4595E9181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D5B701B-1FE4-9B4F-9428-BF874C69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0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79872-B962-1249-864F-214F90C84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29841C6-3667-D94B-9BEE-E4772A41F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241662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00297-1C90-FF40-80BB-60B4BB651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B48AD4F-B5D6-DE4B-A930-A633F1FA4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419075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al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172691"/>
            <a:ext cx="14727382" cy="1399309"/>
          </a:xfrm>
          <a:prstGeom prst="rect">
            <a:avLst/>
          </a:prstGeom>
        </p:spPr>
        <p:txBody>
          <a:bodyPr/>
          <a:lstStyle>
            <a:lvl1pPr algn="ctr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AEB43-D94E-194F-AE10-7192C53BEC47}"/>
              </a:ext>
            </a:extLst>
          </p:cNvPr>
          <p:cNvSpPr txBox="1"/>
          <p:nvPr userDrawn="1"/>
        </p:nvSpPr>
        <p:spPr>
          <a:xfrm>
            <a:off x="2332383" y="53936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4000" b="0" i="0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B628A-1B8B-0E42-A908-D95A04284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EF39BF-84CD-374A-A27D-55CCA7BBB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1977016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514600"/>
            <a:ext cx="14738103" cy="576072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73CBD-36BD-2F46-B5E8-B7084E5A1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9CA3E9B-5F33-134A-B415-CC0BA18D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7" name="Title 1" descr="Title">
            <a:extLst>
              <a:ext uri="{FF2B5EF4-FFF2-40B4-BE49-F238E27FC236}">
                <a16:creationId xmlns:a16="http://schemas.microsoft.com/office/drawing/2014/main" id="{A3EFB2A6-5ECC-FD6D-5C25-60007C99EF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06146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6960" y="2514600"/>
            <a:ext cx="5525523" cy="576072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888181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3F3FC-22BA-1941-B5C7-048B1C250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075EE66-07D6-564C-A344-1CFD344B4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8" name="Title 1" descr="Title">
            <a:extLst>
              <a:ext uri="{FF2B5EF4-FFF2-40B4-BE49-F238E27FC236}">
                <a16:creationId xmlns:a16="http://schemas.microsoft.com/office/drawing/2014/main" id="{4C616018-6BB9-8C30-6753-CAC89806D3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08303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296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85488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A42CE-A1DA-5948-9CF1-30EBB7681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0DE2D05-1B01-D840-8732-7EACBE94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  <a:endParaRPr lang="en-US" dirty="0"/>
          </a:p>
        </p:txBody>
      </p:sp>
      <p:sp>
        <p:nvSpPr>
          <p:cNvPr id="9" name="Title 1" descr="Title">
            <a:extLst>
              <a:ext uri="{FF2B5EF4-FFF2-40B4-BE49-F238E27FC236}">
                <a16:creationId xmlns:a16="http://schemas.microsoft.com/office/drawing/2014/main" id="{489EEF4E-C3FA-3B7F-24D7-543EFC8FA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3222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20F7A-B834-DE43-855C-657E1B9C2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9474" y="3263054"/>
            <a:ext cx="11978640" cy="3410989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52FAE44-FA12-6D49-BF8F-0D8D1AC6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460123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1061B-4D4B-5F40-BEAA-0B7B27CFA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F9660EA-47A9-B144-86F4-71CF1232C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447511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3B4BB-785F-BE4C-BAC6-659CB115D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12598B2-46ED-FA4C-A3EB-E496D62D0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36496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6960" y="2514600"/>
            <a:ext cx="5525523" cy="5760720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8881815" cy="5760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A162E-4221-EA4A-802A-9DAECEDF9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96B0286-114C-F44A-B68D-B8F177351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  <a:endParaRPr lang="en-US" dirty="0"/>
          </a:p>
        </p:txBody>
      </p:sp>
      <p:sp>
        <p:nvSpPr>
          <p:cNvPr id="8" name="Title 1" descr="Title">
            <a:extLst>
              <a:ext uri="{FF2B5EF4-FFF2-40B4-BE49-F238E27FC236}">
                <a16:creationId xmlns:a16="http://schemas.microsoft.com/office/drawing/2014/main" id="{07FEF0F9-752E-15DA-91C8-3E398850ED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14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4606995" cy="57607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296" y="2514600"/>
            <a:ext cx="4606995" cy="57607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85488" y="2514600"/>
            <a:ext cx="4606995" cy="57607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2C172-CD04-B745-9912-CE62D5AEC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FDC879D7-1066-A848-BBB0-553CFDAE7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8" name="Title 1" descr="Title">
            <a:extLst>
              <a:ext uri="{FF2B5EF4-FFF2-40B4-BE49-F238E27FC236}">
                <a16:creationId xmlns:a16="http://schemas.microsoft.com/office/drawing/2014/main" id="{0E2D6E77-1F1A-2EC5-AAFC-0CB965D37B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9531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9474" y="3263054"/>
            <a:ext cx="11978640" cy="3410989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83551-66ED-114B-9638-CE5C8E038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C294BB5-0A5C-0F4F-890A-1FC5EC877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262711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3498-A4F8-1340-A7FC-2263E20D6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E49C1D8-8B09-D244-A2C1-A1197D36D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4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EE948-2264-B94E-AF5F-2BF959974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A012ADB-1D96-D440-833B-68A4AFB96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376122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172691"/>
            <a:ext cx="14727382" cy="1399309"/>
          </a:xfrm>
          <a:prstGeom prst="rect">
            <a:avLst/>
          </a:prstGeom>
        </p:spPr>
        <p:txBody>
          <a:bodyPr/>
          <a:lstStyle>
            <a:lvl1pPr algn="ctr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AEB43-D94E-194F-AE10-7192C53BEC47}"/>
              </a:ext>
            </a:extLst>
          </p:cNvPr>
          <p:cNvSpPr txBox="1"/>
          <p:nvPr userDrawn="1"/>
        </p:nvSpPr>
        <p:spPr>
          <a:xfrm>
            <a:off x="2332383" y="53936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4000" b="0" i="0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9A220-E3A7-8F47-B345-D18520D40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59300B-ACDF-334A-AA91-E65596B77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296709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514600"/>
            <a:ext cx="14738103" cy="5760720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3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7FC27-AB15-404A-AD55-254D24FC7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7901160-959D-8349-AEA9-466144316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  <p:sp>
        <p:nvSpPr>
          <p:cNvPr id="6" name="Title 1" descr="Title">
            <a:extLst>
              <a:ext uri="{FF2B5EF4-FFF2-40B4-BE49-F238E27FC236}">
                <a16:creationId xmlns:a16="http://schemas.microsoft.com/office/drawing/2014/main" id="{A98D990D-95EA-D5A2-4E5D-F36AF2EF5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400" b="1" i="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6376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7AB7D1-0E16-FE41-AAEA-BD3914B12571}"/>
              </a:ext>
            </a:extLst>
          </p:cNvPr>
          <p:cNvSpPr/>
          <p:nvPr userDrawn="1"/>
        </p:nvSpPr>
        <p:spPr>
          <a:xfrm>
            <a:off x="0" y="8448009"/>
            <a:ext cx="16257588" cy="6959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7" y="2434166"/>
            <a:ext cx="15073997" cy="58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28867-7879-3B4F-9299-CF9BEDFB3EB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154771" y="181195"/>
            <a:ext cx="5082656" cy="1884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3D9F79-4D8A-9B42-BB56-8CDDADD53B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2886375" y="775243"/>
            <a:ext cx="2783970" cy="69599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F0F8E0-1C58-8D41-829D-2068F6FE7804}"/>
              </a:ext>
            </a:extLst>
          </p:cNvPr>
          <p:cNvCxnSpPr>
            <a:cxnSpLocks/>
          </p:cNvCxnSpPr>
          <p:nvPr userDrawn="1"/>
        </p:nvCxnSpPr>
        <p:spPr>
          <a:xfrm>
            <a:off x="0" y="8432769"/>
            <a:ext cx="16257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050A5D3-BA17-984D-889A-5DB0421C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35379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5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667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8489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0B3C58-AB02-7E4B-9CE8-D71FC7E3314D}"/>
              </a:ext>
            </a:extLst>
          </p:cNvPr>
          <p:cNvSpPr/>
          <p:nvPr userDrawn="1"/>
        </p:nvSpPr>
        <p:spPr>
          <a:xfrm>
            <a:off x="0" y="8448009"/>
            <a:ext cx="16257588" cy="6959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393" y="2434166"/>
            <a:ext cx="15059098" cy="58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B9CA07-35E2-674A-8F8F-5A94CE9015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886376" y="775243"/>
            <a:ext cx="2783968" cy="6959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493491-62BD-DE4F-9D67-13C2333A78FA}"/>
              </a:ext>
            </a:extLst>
          </p:cNvPr>
          <p:cNvCxnSpPr>
            <a:cxnSpLocks/>
          </p:cNvCxnSpPr>
          <p:nvPr userDrawn="1"/>
        </p:nvCxnSpPr>
        <p:spPr>
          <a:xfrm>
            <a:off x="0" y="8432769"/>
            <a:ext cx="16257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2621B2F-01B9-784A-AA04-442BD28B9A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5000"/>
          </a:blip>
          <a:stretch>
            <a:fillRect/>
          </a:stretch>
        </p:blipFill>
        <p:spPr>
          <a:xfrm>
            <a:off x="154771" y="181195"/>
            <a:ext cx="5082656" cy="1884088"/>
          </a:xfrm>
          <a:prstGeom prst="rect">
            <a:avLst/>
          </a:prstGeom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B096561-1C0B-8947-A78B-74867D5BA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40832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500" b="0" i="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b="0" i="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667" b="0" i="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B164F1A-41FC-3A49-B72E-3FD73A2F7898}"/>
              </a:ext>
            </a:extLst>
          </p:cNvPr>
          <p:cNvSpPr/>
          <p:nvPr userDrawn="1"/>
        </p:nvSpPr>
        <p:spPr>
          <a:xfrm>
            <a:off x="0" y="8448009"/>
            <a:ext cx="16257588" cy="6959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393" y="2434166"/>
            <a:ext cx="15059098" cy="58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B9CA07-35E2-674A-8F8F-5A94CE9015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886376" y="775243"/>
            <a:ext cx="2783968" cy="6959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CEE6A4-1C7E-7142-AD35-5164B0CAAA5E}"/>
              </a:ext>
            </a:extLst>
          </p:cNvPr>
          <p:cNvCxnSpPr>
            <a:cxnSpLocks/>
          </p:cNvCxnSpPr>
          <p:nvPr userDrawn="1"/>
        </p:nvCxnSpPr>
        <p:spPr>
          <a:xfrm>
            <a:off x="0" y="8432769"/>
            <a:ext cx="16257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9949FC8-CC78-B246-8FD6-3E623BCD1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54771" y="181195"/>
            <a:ext cx="5082656" cy="1884088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42EB105-9F71-5645-B0BE-A81F61256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5486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5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667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9B9E36-F457-5B42-8142-8F7AEF502608}"/>
              </a:ext>
            </a:extLst>
          </p:cNvPr>
          <p:cNvSpPr/>
          <p:nvPr userDrawn="1"/>
        </p:nvSpPr>
        <p:spPr>
          <a:xfrm>
            <a:off x="0" y="8448009"/>
            <a:ext cx="16257588" cy="6959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393" y="2434166"/>
            <a:ext cx="15059098" cy="58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B9CA07-35E2-674A-8F8F-5A94CE9015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886376" y="775243"/>
            <a:ext cx="2783968" cy="6959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47D459-4E72-4A47-BD1A-7E64C3900FA1}"/>
              </a:ext>
            </a:extLst>
          </p:cNvPr>
          <p:cNvCxnSpPr>
            <a:cxnSpLocks/>
          </p:cNvCxnSpPr>
          <p:nvPr userDrawn="1"/>
        </p:nvCxnSpPr>
        <p:spPr>
          <a:xfrm>
            <a:off x="0" y="8432769"/>
            <a:ext cx="16257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F0271-95CA-7C4C-86D7-5F73BE2AA8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54771" y="181195"/>
            <a:ext cx="5082656" cy="1884088"/>
          </a:xfrm>
          <a:prstGeom prst="rect">
            <a:avLst/>
          </a:prstGeom>
        </p:spPr>
      </p:pic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C3DA8279-9DF0-C446-AD0E-073FFC026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Presenter Name | Date | CGDev.org</a:t>
            </a:r>
          </a:p>
        </p:txBody>
      </p:sp>
    </p:spTree>
    <p:extLst>
      <p:ext uri="{BB962C8B-B14F-4D97-AF65-F5344CB8AC3E}">
        <p14:creationId xmlns:p14="http://schemas.microsoft.com/office/powerpoint/2010/main" val="344168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5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667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4A2FC-CBFF-0E52-259A-33E5C9568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67D4B-E769-0CFD-EB11-E6F222791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2763481"/>
            <a:ext cx="14727382" cy="367728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ofia Pro" panose="00000500000000000000" pitchFamily="50" charset="0"/>
              </a:rPr>
              <a:t>Bretton Woods in a New World: Navigating the New Economic Landscape</a:t>
            </a:r>
            <a:br>
              <a:rPr lang="en-US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15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br>
              <a:rPr lang="en-US" sz="150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  <a:t>Global Economy &amp; Financial Stability Conference, 2024</a:t>
            </a:r>
            <a:b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2000" b="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b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  <a:t>Masood Ahmed</a:t>
            </a:r>
            <a:b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  <a:t>President Emeritus, Center for Global Development</a:t>
            </a:r>
            <a:endParaRPr lang="en-US" dirty="0"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8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8C8BA05-4CD2-6B42-F1FC-CF90390C9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22"/>
          <a:stretch/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3B675-04C0-BAAC-5DAB-233E3036F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Presenter Name | Date | CGDev.org</a:t>
            </a:r>
            <a:endParaRPr lang="en-US" dirty="0"/>
          </a:p>
        </p:txBody>
      </p:sp>
      <p:pic>
        <p:nvPicPr>
          <p:cNvPr id="14" name="Picture 13" descr="A map of the world with different colored states&#10;&#10;Description automatically generated">
            <a:extLst>
              <a:ext uri="{FF2B5EF4-FFF2-40B4-BE49-F238E27FC236}">
                <a16:creationId xmlns:a16="http://schemas.microsoft.com/office/drawing/2014/main" id="{09005565-9EA4-EEE6-9F0C-1DF6B5029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85" y="914400"/>
            <a:ext cx="1102821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8752C9-55C8-775A-6186-8E1B687E3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622"/>
          <a:stretch/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8B1DC-C53C-EC29-5176-144FCAEF4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Presenter Name | Date | CGDev.org</a:t>
            </a:r>
            <a:endParaRPr lang="en-US" dirty="0"/>
          </a:p>
        </p:txBody>
      </p: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452053C-3A2B-2C56-2D30-38F174EF8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77" y="800100"/>
            <a:ext cx="10665834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471DC6-C3F4-F3A0-0FD4-AC4855200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9D953A-205B-097D-92B3-B13DEA9FA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435633"/>
              </p:ext>
            </p:extLst>
          </p:nvPr>
        </p:nvGraphicFramePr>
        <p:xfrm>
          <a:off x="1495383" y="1130968"/>
          <a:ext cx="13258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869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4AF32-EFC7-740D-9FAB-FF1E93F4A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pic>
        <p:nvPicPr>
          <p:cNvPr id="6" name="Picture 5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973E579D-77B0-C191-8540-F17EF6FC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85" y="1950532"/>
            <a:ext cx="8095627" cy="4950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570E2-1C17-F431-5FFA-83D0B404AE85}"/>
              </a:ext>
            </a:extLst>
          </p:cNvPr>
          <p:cNvSpPr txBox="1"/>
          <p:nvPr/>
        </p:nvSpPr>
        <p:spPr>
          <a:xfrm>
            <a:off x="2901822" y="1340932"/>
            <a:ext cx="1045235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Projected GDP Losses in Two-Bloc World</a:t>
            </a:r>
            <a:endParaRPr lang="en-US" sz="3200" b="1" baseline="0" dirty="0">
              <a:solidFill>
                <a:schemeClr val="tx1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53BD1-4DB6-8A5B-DBCA-72BD40A5CECB}"/>
              </a:ext>
            </a:extLst>
          </p:cNvPr>
          <p:cNvSpPr txBox="1"/>
          <p:nvPr/>
        </p:nvSpPr>
        <p:spPr>
          <a:xfrm>
            <a:off x="3795865" y="7007568"/>
            <a:ext cx="8664265" cy="795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Source: Marijn </a:t>
            </a:r>
            <a:r>
              <a:rPr lang="en-US" sz="2000" i="1" baseline="0" dirty="0" err="1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Bolhuis</a:t>
            </a:r>
            <a:r>
              <a:rPr lang="en-US" sz="20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et al., “The Costs of Geoeconomic Fragmentation,” Finance &amp; Development, June 2023. </a:t>
            </a:r>
          </a:p>
        </p:txBody>
      </p:sp>
    </p:spTree>
    <p:extLst>
      <p:ext uri="{BB962C8B-B14F-4D97-AF65-F5344CB8AC3E}">
        <p14:creationId xmlns:p14="http://schemas.microsoft.com/office/powerpoint/2010/main" val="284013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E3AE0-D542-EC3B-4D99-E3728C681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5563D25-CBE3-5AB0-CAE8-E97EC03F2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9000" y="1690688"/>
            <a:ext cx="68580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C5CAA-7835-5D2E-18AA-12BC2F4BE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047" y="2073934"/>
            <a:ext cx="8962528" cy="4996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9A3ED2-4E45-DA27-E59E-28B0787D6DE9}"/>
              </a:ext>
            </a:extLst>
          </p:cNvPr>
          <p:cNvSpPr txBox="1"/>
          <p:nvPr/>
        </p:nvSpPr>
        <p:spPr>
          <a:xfrm>
            <a:off x="2901822" y="1340932"/>
            <a:ext cx="1045235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Number of Trade Restrictions Imposed Annually</a:t>
            </a:r>
            <a:endParaRPr lang="en-US" sz="3200" b="1" baseline="0" dirty="0">
              <a:solidFill>
                <a:schemeClr val="tx1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6CC7A-DFDF-A97B-1591-7A6065FEC8E4}"/>
              </a:ext>
            </a:extLst>
          </p:cNvPr>
          <p:cNvSpPr txBox="1"/>
          <p:nvPr/>
        </p:nvSpPr>
        <p:spPr>
          <a:xfrm>
            <a:off x="3653046" y="7193468"/>
            <a:ext cx="8962529" cy="795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Source: Kristalina Georgieva, “The Price of Fragmentation,” Foreign Affairs, August 22, 2023. </a:t>
            </a:r>
          </a:p>
        </p:txBody>
      </p:sp>
    </p:spTree>
    <p:extLst>
      <p:ext uri="{BB962C8B-B14F-4D97-AF65-F5344CB8AC3E}">
        <p14:creationId xmlns:p14="http://schemas.microsoft.com/office/powerpoint/2010/main" val="122677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F0FAB-4675-389E-94BC-926A028E5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99051F3-498B-5FB3-F801-6D0EDDE4E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963" y="33338"/>
            <a:ext cx="16097250" cy="9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7BCC2-8BD9-6B9C-6BC2-C5B54051E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257588" cy="9167939"/>
          </a:xfrm>
          <a:prstGeom prst="rect">
            <a:avLst/>
          </a:prstGeom>
        </p:spPr>
      </p:pic>
      <p:pic>
        <p:nvPicPr>
          <p:cNvPr id="18" name="Picture 1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65F89323-F275-32EC-AC71-076EF1CE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844" y="7296118"/>
            <a:ext cx="6053736" cy="14083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7C78F0-9935-0C11-7397-3F631A654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731" y="524521"/>
            <a:ext cx="7469624" cy="714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5355C-35BE-DA86-E070-270C25DD9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53" y="5572503"/>
            <a:ext cx="8164064" cy="50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69A55-1F65-66FC-3187-CEFFF9363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521" y="2202925"/>
            <a:ext cx="7672405" cy="1235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66D71D-B210-3F05-48C1-546E0047BB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336" y="3681842"/>
            <a:ext cx="8291803" cy="1497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47FFEF-E861-A76A-C535-99AFD77BA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662" y="1676018"/>
            <a:ext cx="6820852" cy="1000265"/>
          </a:xfrm>
          <a:prstGeom prst="rect">
            <a:avLst/>
          </a:prstGeom>
        </p:spPr>
      </p:pic>
      <p:pic>
        <p:nvPicPr>
          <p:cNvPr id="3" name="Picture 2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6AC96D6F-62D0-D097-C3F5-EDF4996C37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9006" y="5744812"/>
            <a:ext cx="6403866" cy="10002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CFEA683-745D-5616-14BA-B35EC9A78E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03" y="7211798"/>
            <a:ext cx="8291803" cy="11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3A8FF-79DB-9B50-7008-3685141F6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9296063-5F5D-6405-2E6F-553D9ADCF2E8}"/>
              </a:ext>
            </a:extLst>
          </p:cNvPr>
          <p:cNvSpPr txBox="1">
            <a:spLocks/>
          </p:cNvSpPr>
          <p:nvPr/>
        </p:nvSpPr>
        <p:spPr>
          <a:xfrm>
            <a:off x="765103" y="2763481"/>
            <a:ext cx="14727382" cy="3677288"/>
          </a:xfrm>
          <a:prstGeom prst="rect">
            <a:avLst/>
          </a:prstGeom>
        </p:spPr>
        <p:txBody>
          <a:bodyPr lIns="0" tIns="0" rIns="0" bIns="0" anchor="b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  <a:latin typeface="Sofia Pro" panose="00000500000000000000" pitchFamily="50" charset="0"/>
              </a:rPr>
              <a:t>Bretton Woods in a New World: Navigating the New Economic Landscape</a:t>
            </a:r>
            <a:br>
              <a:rPr lang="en-US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15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r>
              <a:rPr lang="en-US" sz="15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br>
              <a:rPr lang="en-US" sz="150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  <a:t>Global Economy &amp; Financial Stability Conference, 2024</a:t>
            </a:r>
            <a:b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2000" b="0" dirty="0">
                <a:solidFill>
                  <a:schemeClr val="tx2"/>
                </a:solidFill>
                <a:latin typeface="Sofia Pro" panose="00000500000000000000" pitchFamily="50" charset="0"/>
              </a:rPr>
              <a:t> </a:t>
            </a:r>
            <a:b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  <a:t>Masood Ahmed</a:t>
            </a:r>
            <a:b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</a:br>
            <a:r>
              <a:rPr lang="en-US" sz="3600" b="0" dirty="0">
                <a:solidFill>
                  <a:schemeClr val="tx2"/>
                </a:solidFill>
                <a:latin typeface="Sofia Pro" panose="00000500000000000000" pitchFamily="50" charset="0"/>
              </a:rPr>
              <a:t>President Emeritus, Center for Global Development</a:t>
            </a:r>
            <a:endParaRPr lang="en-US" dirty="0">
              <a:latin typeface="Sofi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7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C3AEF-A36D-0A39-6892-4C4C3CD19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pic>
        <p:nvPicPr>
          <p:cNvPr id="1026" name="Picture 2" descr="Fifty Years is Enough: The Case Against the World Bank and the International Monetary Fund">
            <a:extLst>
              <a:ext uri="{FF2B5EF4-FFF2-40B4-BE49-F238E27FC236}">
                <a16:creationId xmlns:a16="http://schemas.microsoft.com/office/drawing/2014/main" id="{3E9001BD-5BE4-D5F6-26CE-0C22213F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1" y="1357396"/>
            <a:ext cx="4014805" cy="642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1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01E62-6A1A-7C94-7E97-43F307A8B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1" t="-1250" r="7931" b="-1"/>
          <a:stretch/>
        </p:blipFill>
        <p:spPr>
          <a:xfrm>
            <a:off x="-1" y="-114300"/>
            <a:ext cx="16257589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39C9E-F15E-6C20-7341-FDAAF2BAE223}"/>
              </a:ext>
            </a:extLst>
          </p:cNvPr>
          <p:cNvSpPr txBox="1"/>
          <p:nvPr/>
        </p:nvSpPr>
        <p:spPr>
          <a:xfrm>
            <a:off x="3054462" y="6735006"/>
            <a:ext cx="10148661" cy="143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Bretton Woods 50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40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Anniversary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0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Madrid, 1994</a:t>
            </a:r>
            <a:endParaRPr lang="en-US" sz="36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4000" b="1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CB1D746-34E1-E253-EEB4-C8E2B9D49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-4119"/>
            <a:ext cx="16257588" cy="9148119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23084BE-AAD0-F26F-D5B0-AAEB6D69B7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0" y="76200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7C723-8C48-6EAB-D380-AD6322F903BF}"/>
              </a:ext>
            </a:extLst>
          </p:cNvPr>
          <p:cNvSpPr txBox="1"/>
          <p:nvPr/>
        </p:nvSpPr>
        <p:spPr>
          <a:xfrm>
            <a:off x="1032775" y="2832219"/>
            <a:ext cx="14190449" cy="3475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“We are entering a </a:t>
            </a:r>
            <a:r>
              <a:rPr lang="en-US" sz="40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new danger zone </a:t>
            </a:r>
            <a:r>
              <a:rPr lang="en-US" sz="4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— a world that is </a:t>
            </a:r>
            <a:r>
              <a:rPr lang="en-US" sz="4000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en-US" sz="4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fragmented, </a:t>
            </a:r>
            <a:r>
              <a:rPr lang="en-US" sz="4000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en-US" sz="4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fragile, and </a:t>
            </a:r>
            <a:r>
              <a:rPr lang="en-US" sz="4000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en-US" sz="4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prone to shocks that can quickly knock countries off course — often through no fault of their own.”</a:t>
            </a:r>
          </a:p>
          <a:p>
            <a:pPr algn="ctr"/>
            <a:r>
              <a:rPr lang="en-US" sz="20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- Kristalina Georgieva, October 2022</a:t>
            </a:r>
            <a:endParaRPr lang="en-US" sz="3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32931-1836-AD30-441B-BAA462018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pic>
        <p:nvPicPr>
          <p:cNvPr id="12" name="Picture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8F725FA-10C1-A891-0560-36F3FDC8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269" y="2020425"/>
            <a:ext cx="10069050" cy="5103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0EF5B-E55D-EDE5-75C1-3875CE8CB337}"/>
              </a:ext>
            </a:extLst>
          </p:cNvPr>
          <p:cNvSpPr txBox="1"/>
          <p:nvPr/>
        </p:nvSpPr>
        <p:spPr>
          <a:xfrm>
            <a:off x="3094269" y="7320925"/>
            <a:ext cx="10452355" cy="485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Source: UN FAO, EM-DAT Database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BD17F-4231-EEC3-5E0C-A0ACAAB20FF5}"/>
              </a:ext>
            </a:extLst>
          </p:cNvPr>
          <p:cNvSpPr txBox="1"/>
          <p:nvPr/>
        </p:nvSpPr>
        <p:spPr>
          <a:xfrm>
            <a:off x="2902616" y="1280066"/>
            <a:ext cx="1045235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Number of Disasters by Hazard and Economic Loss</a:t>
            </a:r>
            <a:endParaRPr lang="en-US" sz="3200" b="1" baseline="0" dirty="0">
              <a:solidFill>
                <a:schemeClr val="tx1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3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8FF45-2CCB-A41C-0276-AD695C1D7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E07616-D92F-850B-BE35-7D5DB40F2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01694"/>
              </p:ext>
            </p:extLst>
          </p:nvPr>
        </p:nvGraphicFramePr>
        <p:xfrm>
          <a:off x="2530099" y="1532021"/>
          <a:ext cx="11197389" cy="607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EDFBA8-C2E3-88B6-E07D-ABAB09F8D68B}"/>
              </a:ext>
            </a:extLst>
          </p:cNvPr>
          <p:cNvSpPr txBox="1"/>
          <p:nvPr/>
        </p:nvSpPr>
        <p:spPr>
          <a:xfrm>
            <a:off x="3848248" y="7563812"/>
            <a:ext cx="10452355" cy="485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Source: IMF, CGD Analysis</a:t>
            </a:r>
          </a:p>
        </p:txBody>
      </p:sp>
    </p:spTree>
    <p:extLst>
      <p:ext uri="{BB962C8B-B14F-4D97-AF65-F5344CB8AC3E}">
        <p14:creationId xmlns:p14="http://schemas.microsoft.com/office/powerpoint/2010/main" val="144278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024F1-CB07-1D46-7BD4-48F614926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7A3B4-B45C-E91E-9CD5-FBCBBA31E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0" y="2391636"/>
            <a:ext cx="7323917" cy="4360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14A155-FA2E-54BC-FF3C-825E6C4FF4D7}"/>
              </a:ext>
            </a:extLst>
          </p:cNvPr>
          <p:cNvSpPr txBox="1"/>
          <p:nvPr/>
        </p:nvSpPr>
        <p:spPr>
          <a:xfrm>
            <a:off x="-1041998" y="1837910"/>
            <a:ext cx="1045235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World Bank Total Climate Finance in USD</a:t>
            </a:r>
            <a:endParaRPr lang="en-US" sz="2400" b="1" baseline="0" dirty="0">
              <a:solidFill>
                <a:schemeClr val="tx1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B8B4F-2C42-44A5-EADB-03245EA017DF}"/>
              </a:ext>
            </a:extLst>
          </p:cNvPr>
          <p:cNvSpPr txBox="1"/>
          <p:nvPr/>
        </p:nvSpPr>
        <p:spPr>
          <a:xfrm>
            <a:off x="523832" y="6804153"/>
            <a:ext cx="6411121" cy="7322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5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Source: Bretton Woods Project, World Bank</a:t>
            </a:r>
          </a:p>
        </p:txBody>
      </p:sp>
      <p:pic>
        <p:nvPicPr>
          <p:cNvPr id="12" name="Picture 1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739F046-1810-58B5-C30E-829B43EB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844317"/>
            <a:ext cx="2637617" cy="1384096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BF8310-1096-EA03-EC3A-0480439A4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385355"/>
              </p:ext>
            </p:extLst>
          </p:nvPr>
        </p:nvGraphicFramePr>
        <p:xfrm>
          <a:off x="7940807" y="1650453"/>
          <a:ext cx="7958138" cy="584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7FB8633-1DBA-214C-1C19-628E6F2D7BAE}"/>
              </a:ext>
            </a:extLst>
          </p:cNvPr>
          <p:cNvSpPr txBox="1"/>
          <p:nvPr/>
        </p:nvSpPr>
        <p:spPr>
          <a:xfrm>
            <a:off x="8120460" y="7452144"/>
            <a:ext cx="6411121" cy="7322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500" i="1" baseline="0" dirty="0">
                <a:solidFill>
                  <a:schemeClr val="tx1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Source: IMF, CGD Analysis</a:t>
            </a:r>
          </a:p>
        </p:txBody>
      </p:sp>
    </p:spTree>
    <p:extLst>
      <p:ext uri="{BB962C8B-B14F-4D97-AF65-F5344CB8AC3E}">
        <p14:creationId xmlns:p14="http://schemas.microsoft.com/office/powerpoint/2010/main" val="75963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FF505-F691-12E1-8D20-F253F18E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8EF31-CCE3-4AE5-C760-069B7728164B}"/>
              </a:ext>
            </a:extLst>
          </p:cNvPr>
          <p:cNvSpPr txBox="1"/>
          <p:nvPr/>
        </p:nvSpPr>
        <p:spPr>
          <a:xfrm>
            <a:off x="581659" y="3404936"/>
            <a:ext cx="15088686" cy="2334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aseline="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“Letting the climate effort overshadow the World Bank’s broader objectives would be </a:t>
            </a:r>
            <a:r>
              <a:rPr lang="en-US" sz="4000" b="1" baseline="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 grave injustice</a:t>
            </a:r>
            <a:r>
              <a:rPr lang="en-US" sz="4000" baseline="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…”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- Wempi Saputra et al., April 2023</a:t>
            </a:r>
            <a:endParaRPr lang="en-US" sz="4000" baseline="0" dirty="0">
              <a:solidFill>
                <a:schemeClr val="tx2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4CA2C-FA0F-96E6-A2B4-60E71A29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Sofia Pro" panose="00000500000000000000" pitchFamily="50" charset="0"/>
              </a:rPr>
              <a:t>Masood Ahmed | 3 September 2024 | CGDev.org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30B93-27B3-2F9A-4277-01CEDDB74061}"/>
              </a:ext>
            </a:extLst>
          </p:cNvPr>
          <p:cNvSpPr txBox="1"/>
          <p:nvPr/>
        </p:nvSpPr>
        <p:spPr>
          <a:xfrm>
            <a:off x="404520" y="3100136"/>
            <a:ext cx="15448548" cy="2943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aseline="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“…stability will not be achieved by broadening the [IMF’s] remit in an effort to</a:t>
            </a:r>
            <a:r>
              <a:rPr lang="en-US" sz="4000" b="1" baseline="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pander to the changing </a:t>
            </a:r>
            <a:r>
              <a:rPr lang="en-US" sz="4000" baseline="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whims of the largest shareholders…”</a:t>
            </a:r>
          </a:p>
          <a:p>
            <a:pPr algn="ctr"/>
            <a:endParaRPr lang="en-US" sz="2000" baseline="0" dirty="0">
              <a:solidFill>
                <a:schemeClr val="tx2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latin typeface="Sofia Pro" panose="000005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- Adam Posen, June 2024</a:t>
            </a:r>
            <a:endParaRPr lang="en-US" sz="4000" baseline="0" dirty="0">
              <a:solidFill>
                <a:schemeClr val="tx2"/>
              </a:solidFill>
              <a:latin typeface="Sofia Pro" panose="000005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88599"/>
      </p:ext>
    </p:extLst>
  </p:cSld>
  <p:clrMapOvr>
    <a:masterClrMapping/>
  </p:clrMapOvr>
</p:sld>
</file>

<file path=ppt/theme/theme1.xml><?xml version="1.0" encoding="utf-8"?>
<a:theme xmlns:a="http://schemas.openxmlformats.org/drawingml/2006/main" name="CGD Light Theme Master">
  <a:themeElements>
    <a:clrScheme name="Center for Global Development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384749"/>
      </a:hlink>
      <a:folHlink>
        <a:srgbClr val="8180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3600" baseline="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_FontSafeOnly" id="{1845BECC-A0BA-904F-928E-93FAA30DA0E8}" vid="{2D08BD3B-7055-C94D-A79D-15E6A88005F4}"/>
    </a:ext>
  </a:extLst>
</a:theme>
</file>

<file path=ppt/theme/theme2.xml><?xml version="1.0" encoding="utf-8"?>
<a:theme xmlns:a="http://schemas.openxmlformats.org/drawingml/2006/main" name="Gray Theme Master">
  <a:themeElements>
    <a:clrScheme name="Center for Global Development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384749"/>
      </a:hlink>
      <a:folHlink>
        <a:srgbClr val="8180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3600" baseline="0" dirty="0" smtClean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_FontSafeOnly" id="{1845BECC-A0BA-904F-928E-93FAA30DA0E8}" vid="{72CCE9FF-7BEE-FF40-BA6B-4E469CD8350E}"/>
    </a:ext>
  </a:extLst>
</a:theme>
</file>

<file path=ppt/theme/theme3.xml><?xml version="1.0" encoding="utf-8"?>
<a:theme xmlns:a="http://schemas.openxmlformats.org/drawingml/2006/main" name="Light Teal Theme Master">
  <a:themeElements>
    <a:clrScheme name="Center for Global Development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384749"/>
      </a:hlink>
      <a:folHlink>
        <a:srgbClr val="8180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360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_FontSafeOnly" id="{1845BECC-A0BA-904F-928E-93FAA30DA0E8}" vid="{66724FAA-316A-D647-8477-CFF4E35409BB}"/>
    </a:ext>
  </a:extLst>
</a:theme>
</file>

<file path=ppt/theme/theme4.xml><?xml version="1.0" encoding="utf-8"?>
<a:theme xmlns:a="http://schemas.openxmlformats.org/drawingml/2006/main" name="Dark Teal Theme Master">
  <a:themeElements>
    <a:clrScheme name="Custom 1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289AB6"/>
      </a:hlink>
      <a:folHlink>
        <a:srgbClr val="83A5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3600" baseline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_FontSafeOnly" id="{1845BECC-A0BA-904F-928E-93FAA30DA0E8}" vid="{9BD84DC9-78D2-544F-B190-153276FA2DA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5DEDF93FACE1409FFF02894F55EED9" ma:contentTypeVersion="15" ma:contentTypeDescription="Create a new document." ma:contentTypeScope="" ma:versionID="ebdecf49ceee7289451fcf2d9374657d">
  <xsd:schema xmlns:xsd="http://www.w3.org/2001/XMLSchema" xmlns:xs="http://www.w3.org/2001/XMLSchema" xmlns:p="http://schemas.microsoft.com/office/2006/metadata/properties" xmlns:ns2="f6a99212-b7ad-4dde-a01b-1aa65bc41704" xmlns:ns3="893194a7-def0-4c23-9e20-c536c2dc659a" targetNamespace="http://schemas.microsoft.com/office/2006/metadata/properties" ma:root="true" ma:fieldsID="306cbd21159b42e668dc0fc944a482c7" ns2:_="" ns3:_="">
    <xsd:import namespace="f6a99212-b7ad-4dde-a01b-1aa65bc41704"/>
    <xsd:import namespace="893194a7-def0-4c23-9e20-c536c2dc6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99212-b7ad-4dde-a01b-1aa65bc41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87d99-7d78-42b6-8830-566c1c7d09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22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194a7-def0-4c23-9e20-c536c2dc65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5705c1-27c2-4af7-9953-7e59de2663b7}" ma:internalName="TaxCatchAll" ma:showField="CatchAllData" ma:web="893194a7-def0-4c23-9e20-c536c2dc65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a99212-b7ad-4dde-a01b-1aa65bc41704">
      <Terms xmlns="http://schemas.microsoft.com/office/infopath/2007/PartnerControls"/>
    </lcf76f155ced4ddcb4097134ff3c332f>
    <TaxCatchAll xmlns="893194a7-def0-4c23-9e20-c536c2dc659a" xsi:nil="true"/>
    <MediaLengthInSeconds xmlns="f6a99212-b7ad-4dde-a01b-1aa65bc41704" xsi:nil="true"/>
    <Thumbnail xmlns="f6a99212-b7ad-4dde-a01b-1aa65bc41704" xsi:nil="true"/>
  </documentManagement>
</p:properties>
</file>

<file path=customXml/itemProps1.xml><?xml version="1.0" encoding="utf-8"?>
<ds:datastoreItem xmlns:ds="http://schemas.openxmlformats.org/officeDocument/2006/customXml" ds:itemID="{9534111C-9AA4-4AB7-A527-D6F952ABD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a99212-b7ad-4dde-a01b-1aa65bc41704"/>
    <ds:schemaRef ds:uri="893194a7-def0-4c23-9e20-c536c2dc65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5DFD00-7ADD-478D-839A-AB9FB9F808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B4BC6-7E5C-4DC0-9BE1-14D6994E18BF}">
  <ds:schemaRefs>
    <ds:schemaRef ds:uri="http://schemas.microsoft.com/office/2006/metadata/properties"/>
    <ds:schemaRef ds:uri="http://schemas.microsoft.com/office/infopath/2007/PartnerControls"/>
    <ds:schemaRef ds:uri="f6a99212-b7ad-4dde-a01b-1aa65bc41704"/>
    <ds:schemaRef ds:uri="893194a7-def0-4c23-9e20-c536c2dc65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CGD_PPT_Template_2_FontSafeOnly (1)</Template>
  <TotalTime>7915</TotalTime>
  <Words>550</Words>
  <Application>Microsoft Office PowerPoint</Application>
  <PresentationFormat>Custom</PresentationFormat>
  <Paragraphs>67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Verdana</vt:lpstr>
      <vt:lpstr>Arial</vt:lpstr>
      <vt:lpstr>Sofia Pro</vt:lpstr>
      <vt:lpstr>CGD Light Theme Master</vt:lpstr>
      <vt:lpstr>Gray Theme Master</vt:lpstr>
      <vt:lpstr>Light Teal Theme Master</vt:lpstr>
      <vt:lpstr>Dark Teal Theme Master</vt:lpstr>
      <vt:lpstr>Bretton Woods in a New World: Navigating the New Economic Landscape      Global Economy &amp; Financial Stability Conference, 2024   Masood Ahmed President Emeritus, Center for Global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Charley Ward (cward@CGDEV.ORG)</dc:creator>
  <cp:lastModifiedBy>Charley Ward (cward@CGDEV.ORG)</cp:lastModifiedBy>
  <cp:revision>1</cp:revision>
  <dcterms:created xsi:type="dcterms:W3CDTF">2024-08-19T21:36:38Z</dcterms:created>
  <dcterms:modified xsi:type="dcterms:W3CDTF">2024-08-29T14:25:25Z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0x010100665DEDF93FACE1409FFF02894F55EED9</vt:lpwstr>
  </property>
  <property fmtid="{D5CDD505-2E9C-101B-9397-08002B2CF9AE}" pid="3" name="Order">
    <vt:r8>39991100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